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63" r:id="rId6"/>
    <p:sldId id="266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80" r:id="rId16"/>
    <p:sldId id="276" r:id="rId17"/>
    <p:sldId id="277" r:id="rId18"/>
    <p:sldId id="279" r:id="rId19"/>
    <p:sldId id="278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94660"/>
  </p:normalViewPr>
  <p:slideViewPr>
    <p:cSldViewPr snapToGrid="0">
      <p:cViewPr varScale="1">
        <p:scale>
          <a:sx n="89" d="100"/>
          <a:sy n="89" d="100"/>
        </p:scale>
        <p:origin x="24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ith\Documents\MikePiazzaDynami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ith\Documents\MikePiazzaDynamic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Change in BA vs BA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Change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Sheet1!$A$2:$A$142</c:f>
              <c:numCache>
                <c:formatCode>General</c:formatCode>
                <c:ptCount val="141"/>
                <c:pt idx="1">
                  <c:v>0.31578947368421051</c:v>
                </c:pt>
                <c:pt idx="2">
                  <c:v>0.52380952380952384</c:v>
                </c:pt>
                <c:pt idx="3">
                  <c:v>0.61904761904761907</c:v>
                </c:pt>
                <c:pt idx="4">
                  <c:v>0.65</c:v>
                </c:pt>
                <c:pt idx="5">
                  <c:v>0.5714285714285714</c:v>
                </c:pt>
                <c:pt idx="6">
                  <c:v>0.6</c:v>
                </c:pt>
                <c:pt idx="7">
                  <c:v>0.5</c:v>
                </c:pt>
                <c:pt idx="8">
                  <c:v>0.35714285714285715</c:v>
                </c:pt>
                <c:pt idx="9">
                  <c:v>0.4</c:v>
                </c:pt>
                <c:pt idx="10">
                  <c:v>0.4</c:v>
                </c:pt>
                <c:pt idx="11">
                  <c:v>0.35294117647058826</c:v>
                </c:pt>
                <c:pt idx="12">
                  <c:v>0.35</c:v>
                </c:pt>
                <c:pt idx="13">
                  <c:v>0.33333333333333331</c:v>
                </c:pt>
                <c:pt idx="14">
                  <c:v>0.26666666666666666</c:v>
                </c:pt>
                <c:pt idx="15">
                  <c:v>0.46666666666666667</c:v>
                </c:pt>
                <c:pt idx="16">
                  <c:v>0.46153846153846156</c:v>
                </c:pt>
                <c:pt idx="17">
                  <c:v>0.5</c:v>
                </c:pt>
                <c:pt idx="18">
                  <c:v>0.5</c:v>
                </c:pt>
                <c:pt idx="19">
                  <c:v>0.44444444444444442</c:v>
                </c:pt>
                <c:pt idx="20">
                  <c:v>0.36842105263157893</c:v>
                </c:pt>
                <c:pt idx="21">
                  <c:v>0.36842105263157893</c:v>
                </c:pt>
                <c:pt idx="22">
                  <c:v>0.35</c:v>
                </c:pt>
                <c:pt idx="23">
                  <c:v>0.35294117647058826</c:v>
                </c:pt>
                <c:pt idx="24">
                  <c:v>0.33333333333333331</c:v>
                </c:pt>
                <c:pt idx="25">
                  <c:v>0.27777777777777779</c:v>
                </c:pt>
                <c:pt idx="26">
                  <c:v>0.25</c:v>
                </c:pt>
                <c:pt idx="27">
                  <c:v>0.21052631578947367</c:v>
                </c:pt>
                <c:pt idx="28">
                  <c:v>0.23809523809523808</c:v>
                </c:pt>
                <c:pt idx="29">
                  <c:v>0.25</c:v>
                </c:pt>
                <c:pt idx="30">
                  <c:v>0.26315789473684209</c:v>
                </c:pt>
                <c:pt idx="31">
                  <c:v>0.33333333333333331</c:v>
                </c:pt>
                <c:pt idx="32">
                  <c:v>0.4</c:v>
                </c:pt>
                <c:pt idx="33">
                  <c:v>0.41666666666666669</c:v>
                </c:pt>
                <c:pt idx="34">
                  <c:v>0.6</c:v>
                </c:pt>
                <c:pt idx="35">
                  <c:v>0.45454545454545453</c:v>
                </c:pt>
                <c:pt idx="36">
                  <c:v>0.54545454545454541</c:v>
                </c:pt>
                <c:pt idx="37">
                  <c:v>0.42857142857142855</c:v>
                </c:pt>
                <c:pt idx="38">
                  <c:v>0.33333333333333331</c:v>
                </c:pt>
                <c:pt idx="39">
                  <c:v>0.2857142857142857</c:v>
                </c:pt>
                <c:pt idx="40">
                  <c:v>0.25</c:v>
                </c:pt>
                <c:pt idx="41">
                  <c:v>0.14285714285714285</c:v>
                </c:pt>
                <c:pt idx="42">
                  <c:v>0.25</c:v>
                </c:pt>
                <c:pt idx="43">
                  <c:v>0.4375</c:v>
                </c:pt>
                <c:pt idx="44">
                  <c:v>0.36842105263157893</c:v>
                </c:pt>
                <c:pt idx="45">
                  <c:v>0.42105263157894735</c:v>
                </c:pt>
                <c:pt idx="46">
                  <c:v>0.40909090909090912</c:v>
                </c:pt>
                <c:pt idx="47">
                  <c:v>0.40909090909090912</c:v>
                </c:pt>
                <c:pt idx="48">
                  <c:v>0.36363636363636365</c:v>
                </c:pt>
                <c:pt idx="49">
                  <c:v>0.34782608695652173</c:v>
                </c:pt>
                <c:pt idx="50">
                  <c:v>0.36363636363636365</c:v>
                </c:pt>
                <c:pt idx="51">
                  <c:v>0.33333333333333331</c:v>
                </c:pt>
                <c:pt idx="52">
                  <c:v>0.31578947368421051</c:v>
                </c:pt>
                <c:pt idx="53">
                  <c:v>0.26666666666666666</c:v>
                </c:pt>
                <c:pt idx="54">
                  <c:v>0.25</c:v>
                </c:pt>
                <c:pt idx="55">
                  <c:v>0.33333333333333331</c:v>
                </c:pt>
                <c:pt idx="56">
                  <c:v>0.35294117647058826</c:v>
                </c:pt>
                <c:pt idx="57">
                  <c:v>0.38095238095238093</c:v>
                </c:pt>
                <c:pt idx="58">
                  <c:v>0.42857142857142855</c:v>
                </c:pt>
                <c:pt idx="59">
                  <c:v>0.40909090909090912</c:v>
                </c:pt>
                <c:pt idx="60">
                  <c:v>0.36363636363636365</c:v>
                </c:pt>
                <c:pt idx="61">
                  <c:v>0.33333333333333331</c:v>
                </c:pt>
                <c:pt idx="62">
                  <c:v>0.27777777777777779</c:v>
                </c:pt>
                <c:pt idx="63">
                  <c:v>0.29411764705882354</c:v>
                </c:pt>
                <c:pt idx="64">
                  <c:v>0.25</c:v>
                </c:pt>
                <c:pt idx="65">
                  <c:v>0.17647058823529413</c:v>
                </c:pt>
                <c:pt idx="66">
                  <c:v>0.15384615384615385</c:v>
                </c:pt>
                <c:pt idx="67">
                  <c:v>0.1875</c:v>
                </c:pt>
                <c:pt idx="68">
                  <c:v>0.1875</c:v>
                </c:pt>
                <c:pt idx="69">
                  <c:v>0.33333333333333331</c:v>
                </c:pt>
                <c:pt idx="70">
                  <c:v>0.46666666666666667</c:v>
                </c:pt>
                <c:pt idx="71">
                  <c:v>0.38095238095238093</c:v>
                </c:pt>
                <c:pt idx="72">
                  <c:v>0.36363636363636365</c:v>
                </c:pt>
                <c:pt idx="73">
                  <c:v>0.38095238095238093</c:v>
                </c:pt>
                <c:pt idx="74">
                  <c:v>0.27272727272727271</c:v>
                </c:pt>
                <c:pt idx="75">
                  <c:v>0.27272727272727271</c:v>
                </c:pt>
                <c:pt idx="76">
                  <c:v>0.31578947368421051</c:v>
                </c:pt>
                <c:pt idx="77">
                  <c:v>0.29411764705882354</c:v>
                </c:pt>
                <c:pt idx="78">
                  <c:v>0.33333333333333331</c:v>
                </c:pt>
                <c:pt idx="79">
                  <c:v>0.35294117647058826</c:v>
                </c:pt>
                <c:pt idx="80">
                  <c:v>0.33333333333333331</c:v>
                </c:pt>
                <c:pt idx="81">
                  <c:v>0.375</c:v>
                </c:pt>
                <c:pt idx="82">
                  <c:v>0.41176470588235292</c:v>
                </c:pt>
                <c:pt idx="83">
                  <c:v>0.23529411764705882</c:v>
                </c:pt>
                <c:pt idx="84">
                  <c:v>0.23529411764705882</c:v>
                </c:pt>
                <c:pt idx="85">
                  <c:v>0.25</c:v>
                </c:pt>
                <c:pt idx="86">
                  <c:v>0.21052631578947367</c:v>
                </c:pt>
                <c:pt idx="87">
                  <c:v>0.25</c:v>
                </c:pt>
                <c:pt idx="88">
                  <c:v>0.45</c:v>
                </c:pt>
                <c:pt idx="89">
                  <c:v>0.47619047619047616</c:v>
                </c:pt>
                <c:pt idx="90">
                  <c:v>0.5</c:v>
                </c:pt>
                <c:pt idx="91">
                  <c:v>0.47368421052631576</c:v>
                </c:pt>
                <c:pt idx="92">
                  <c:v>0.47058823529411764</c:v>
                </c:pt>
                <c:pt idx="93">
                  <c:v>0.29411764705882354</c:v>
                </c:pt>
                <c:pt idx="94">
                  <c:v>0.26666666666666666</c:v>
                </c:pt>
                <c:pt idx="95">
                  <c:v>0.25</c:v>
                </c:pt>
                <c:pt idx="96">
                  <c:v>0.21052631578947367</c:v>
                </c:pt>
                <c:pt idx="97">
                  <c:v>0.23809523809523808</c:v>
                </c:pt>
                <c:pt idx="98">
                  <c:v>0.23809523809523808</c:v>
                </c:pt>
                <c:pt idx="99">
                  <c:v>0.27272727272727271</c:v>
                </c:pt>
                <c:pt idx="100">
                  <c:v>0.35</c:v>
                </c:pt>
                <c:pt idx="101">
                  <c:v>0.44444444444444442</c:v>
                </c:pt>
                <c:pt idx="102">
                  <c:v>0.375</c:v>
                </c:pt>
                <c:pt idx="103">
                  <c:v>0.4</c:v>
                </c:pt>
                <c:pt idx="104">
                  <c:v>0.375</c:v>
                </c:pt>
                <c:pt idx="105">
                  <c:v>0.17647058823529413</c:v>
                </c:pt>
                <c:pt idx="106">
                  <c:v>0.23529411764705882</c:v>
                </c:pt>
                <c:pt idx="107">
                  <c:v>0.22222222222222221</c:v>
                </c:pt>
                <c:pt idx="108">
                  <c:v>0.1875</c:v>
                </c:pt>
                <c:pt idx="109">
                  <c:v>0.1875</c:v>
                </c:pt>
                <c:pt idx="110">
                  <c:v>0.25</c:v>
                </c:pt>
                <c:pt idx="111">
                  <c:v>0.125</c:v>
                </c:pt>
                <c:pt idx="112">
                  <c:v>0.13333333333333333</c:v>
                </c:pt>
                <c:pt idx="113">
                  <c:v>0.1111111111111111</c:v>
                </c:pt>
                <c:pt idx="114">
                  <c:v>5.8823529411764705E-2</c:v>
                </c:pt>
                <c:pt idx="115">
                  <c:v>5.8823529411764705E-2</c:v>
                </c:pt>
                <c:pt idx="116">
                  <c:v>0.125</c:v>
                </c:pt>
                <c:pt idx="117">
                  <c:v>0.17647058823529413</c:v>
                </c:pt>
                <c:pt idx="118">
                  <c:v>0.2</c:v>
                </c:pt>
                <c:pt idx="119">
                  <c:v>0.26666666666666666</c:v>
                </c:pt>
                <c:pt idx="120">
                  <c:v>0.33333333333333331</c:v>
                </c:pt>
                <c:pt idx="121">
                  <c:v>0.4</c:v>
                </c:pt>
                <c:pt idx="122">
                  <c:v>0.46666666666666667</c:v>
                </c:pt>
                <c:pt idx="123">
                  <c:v>0.5</c:v>
                </c:pt>
                <c:pt idx="124">
                  <c:v>0.47058823529411764</c:v>
                </c:pt>
                <c:pt idx="125">
                  <c:v>0.35</c:v>
                </c:pt>
                <c:pt idx="126">
                  <c:v>0.29411764705882354</c:v>
                </c:pt>
                <c:pt idx="127">
                  <c:v>0.1875</c:v>
                </c:pt>
                <c:pt idx="128">
                  <c:v>0.125</c:v>
                </c:pt>
              </c:numCache>
            </c:numRef>
          </c:xVal>
          <c:yVal>
            <c:numRef>
              <c:f>Sheet1!$C$2:$C$142</c:f>
              <c:numCache>
                <c:formatCode>General</c:formatCode>
                <c:ptCount val="141"/>
                <c:pt idx="1">
                  <c:v>0.31578947368421051</c:v>
                </c:pt>
                <c:pt idx="2">
                  <c:v>0.20802005012531333</c:v>
                </c:pt>
                <c:pt idx="3">
                  <c:v>9.5238095238095233E-2</c:v>
                </c:pt>
                <c:pt idx="4">
                  <c:v>3.0952380952380953E-2</c:v>
                </c:pt>
                <c:pt idx="5">
                  <c:v>-7.8571428571428625E-2</c:v>
                </c:pt>
                <c:pt idx="6">
                  <c:v>2.8571428571428581E-2</c:v>
                </c:pt>
                <c:pt idx="7">
                  <c:v>-9.9999999999999978E-2</c:v>
                </c:pt>
                <c:pt idx="8">
                  <c:v>-0.14285714285714285</c:v>
                </c:pt>
                <c:pt idx="9">
                  <c:v>4.2857142857142871E-2</c:v>
                </c:pt>
                <c:pt idx="10">
                  <c:v>0</c:v>
                </c:pt>
                <c:pt idx="11">
                  <c:v>-4.7058823529411764E-2</c:v>
                </c:pt>
                <c:pt idx="12">
                  <c:v>-2.9411764705882804E-3</c:v>
                </c:pt>
                <c:pt idx="13">
                  <c:v>-1.6666666666666663E-2</c:v>
                </c:pt>
                <c:pt idx="14">
                  <c:v>-6.6666666666666652E-2</c:v>
                </c:pt>
                <c:pt idx="15">
                  <c:v>0.2</c:v>
                </c:pt>
                <c:pt idx="16">
                  <c:v>-5.12820512820511E-3</c:v>
                </c:pt>
                <c:pt idx="17">
                  <c:v>3.8461538461538436E-2</c:v>
                </c:pt>
                <c:pt idx="18">
                  <c:v>0</c:v>
                </c:pt>
                <c:pt idx="19">
                  <c:v>-5.555555555555558E-2</c:v>
                </c:pt>
                <c:pt idx="20">
                  <c:v>-7.6023391812865493E-2</c:v>
                </c:pt>
                <c:pt idx="21">
                  <c:v>0</c:v>
                </c:pt>
                <c:pt idx="22">
                  <c:v>-1.8421052631578949E-2</c:v>
                </c:pt>
                <c:pt idx="23">
                  <c:v>2.9411764705882804E-3</c:v>
                </c:pt>
                <c:pt idx="24">
                  <c:v>-1.9607843137254943E-2</c:v>
                </c:pt>
                <c:pt idx="25">
                  <c:v>-5.5555555555555525E-2</c:v>
                </c:pt>
                <c:pt idx="26">
                  <c:v>-2.777777777777779E-2</c:v>
                </c:pt>
                <c:pt idx="27">
                  <c:v>-3.9473684210526327E-2</c:v>
                </c:pt>
                <c:pt idx="28">
                  <c:v>2.7568922305764409E-2</c:v>
                </c:pt>
                <c:pt idx="29">
                  <c:v>1.1904761904761918E-2</c:v>
                </c:pt>
                <c:pt idx="30">
                  <c:v>1.3157894736842091E-2</c:v>
                </c:pt>
                <c:pt idx="31">
                  <c:v>7.0175438596491224E-2</c:v>
                </c:pt>
                <c:pt idx="32">
                  <c:v>6.6666666666666707E-2</c:v>
                </c:pt>
                <c:pt idx="33">
                  <c:v>1.6666666666666663E-2</c:v>
                </c:pt>
                <c:pt idx="34">
                  <c:v>0.18333333333333329</c:v>
                </c:pt>
                <c:pt idx="35">
                  <c:v>-0.14545454545454545</c:v>
                </c:pt>
                <c:pt idx="36">
                  <c:v>9.0909090909090884E-2</c:v>
                </c:pt>
                <c:pt idx="37">
                  <c:v>-0.11688311688311687</c:v>
                </c:pt>
                <c:pt idx="38">
                  <c:v>-9.5238095238095233E-2</c:v>
                </c:pt>
                <c:pt idx="39">
                  <c:v>-4.7619047619047616E-2</c:v>
                </c:pt>
                <c:pt idx="40">
                  <c:v>-3.5714285714285698E-2</c:v>
                </c:pt>
                <c:pt idx="41">
                  <c:v>-0.10714285714285715</c:v>
                </c:pt>
                <c:pt idx="42">
                  <c:v>0.10714285714285715</c:v>
                </c:pt>
                <c:pt idx="43">
                  <c:v>0.1875</c:v>
                </c:pt>
                <c:pt idx="44">
                  <c:v>-6.9078947368421073E-2</c:v>
                </c:pt>
                <c:pt idx="45">
                  <c:v>5.2631578947368418E-2</c:v>
                </c:pt>
                <c:pt idx="46">
                  <c:v>-1.1961722488038229E-2</c:v>
                </c:pt>
                <c:pt idx="47">
                  <c:v>0</c:v>
                </c:pt>
                <c:pt idx="48">
                  <c:v>-4.545454545454547E-2</c:v>
                </c:pt>
                <c:pt idx="49">
                  <c:v>-1.5810276679841917E-2</c:v>
                </c:pt>
                <c:pt idx="50">
                  <c:v>1.5810276679841917E-2</c:v>
                </c:pt>
                <c:pt idx="51">
                  <c:v>-3.0303030303030332E-2</c:v>
                </c:pt>
                <c:pt idx="52">
                  <c:v>-1.7543859649122806E-2</c:v>
                </c:pt>
                <c:pt idx="53">
                  <c:v>-4.9122807017543846E-2</c:v>
                </c:pt>
                <c:pt idx="54">
                  <c:v>-1.6666666666666663E-2</c:v>
                </c:pt>
                <c:pt idx="55">
                  <c:v>8.3333333333333315E-2</c:v>
                </c:pt>
                <c:pt idx="56">
                  <c:v>1.9607843137254943E-2</c:v>
                </c:pt>
                <c:pt idx="57">
                  <c:v>2.8011204481792673E-2</c:v>
                </c:pt>
                <c:pt idx="58">
                  <c:v>4.7619047619047616E-2</c:v>
                </c:pt>
                <c:pt idx="59">
                  <c:v>-1.9480519480519431E-2</c:v>
                </c:pt>
                <c:pt idx="60">
                  <c:v>-4.545454545454547E-2</c:v>
                </c:pt>
                <c:pt idx="61">
                  <c:v>-3.0303030303030332E-2</c:v>
                </c:pt>
                <c:pt idx="62">
                  <c:v>-5.5555555555555525E-2</c:v>
                </c:pt>
                <c:pt idx="63">
                  <c:v>1.6339869281045749E-2</c:v>
                </c:pt>
                <c:pt idx="64">
                  <c:v>-4.4117647058823539E-2</c:v>
                </c:pt>
                <c:pt idx="65">
                  <c:v>-7.3529411764705871E-2</c:v>
                </c:pt>
                <c:pt idx="66">
                  <c:v>-2.2624434389140274E-2</c:v>
                </c:pt>
                <c:pt idx="67">
                  <c:v>3.3653846153846145E-2</c:v>
                </c:pt>
                <c:pt idx="68">
                  <c:v>0</c:v>
                </c:pt>
                <c:pt idx="69">
                  <c:v>0.14583333333333331</c:v>
                </c:pt>
                <c:pt idx="70">
                  <c:v>0.13333333333333336</c:v>
                </c:pt>
                <c:pt idx="71">
                  <c:v>-8.5714285714285743E-2</c:v>
                </c:pt>
                <c:pt idx="72">
                  <c:v>-1.7316017316017285E-2</c:v>
                </c:pt>
                <c:pt idx="73">
                  <c:v>1.7316017316017285E-2</c:v>
                </c:pt>
                <c:pt idx="74">
                  <c:v>-0.10822510822510822</c:v>
                </c:pt>
                <c:pt idx="75">
                  <c:v>0</c:v>
                </c:pt>
                <c:pt idx="76">
                  <c:v>4.3062200956937802E-2</c:v>
                </c:pt>
                <c:pt idx="77">
                  <c:v>-2.167182662538697E-2</c:v>
                </c:pt>
                <c:pt idx="78">
                  <c:v>3.9215686274509776E-2</c:v>
                </c:pt>
                <c:pt idx="79">
                  <c:v>1.9607843137254943E-2</c:v>
                </c:pt>
                <c:pt idx="80">
                  <c:v>-1.9607843137254943E-2</c:v>
                </c:pt>
                <c:pt idx="81">
                  <c:v>4.1666666666666685E-2</c:v>
                </c:pt>
                <c:pt idx="82">
                  <c:v>3.6764705882352922E-2</c:v>
                </c:pt>
                <c:pt idx="83">
                  <c:v>-0.1764705882352941</c:v>
                </c:pt>
                <c:pt idx="84">
                  <c:v>0</c:v>
                </c:pt>
                <c:pt idx="85">
                  <c:v>1.470588235294118E-2</c:v>
                </c:pt>
                <c:pt idx="86">
                  <c:v>-3.9473684210526327E-2</c:v>
                </c:pt>
                <c:pt idx="87">
                  <c:v>3.9473684210526327E-2</c:v>
                </c:pt>
                <c:pt idx="88">
                  <c:v>0.2</c:v>
                </c:pt>
                <c:pt idx="89">
                  <c:v>2.6190476190476153E-2</c:v>
                </c:pt>
                <c:pt idx="90">
                  <c:v>2.3809523809523836E-2</c:v>
                </c:pt>
                <c:pt idx="91">
                  <c:v>-2.6315789473684237E-2</c:v>
                </c:pt>
                <c:pt idx="92">
                  <c:v>-3.0959752321981227E-3</c:v>
                </c:pt>
                <c:pt idx="93">
                  <c:v>-0.1764705882352941</c:v>
                </c:pt>
                <c:pt idx="94">
                  <c:v>-2.7450980392156876E-2</c:v>
                </c:pt>
                <c:pt idx="95">
                  <c:v>-1.6666666666666663E-2</c:v>
                </c:pt>
                <c:pt idx="96">
                  <c:v>-3.9473684210526327E-2</c:v>
                </c:pt>
                <c:pt idx="97">
                  <c:v>2.7568922305764409E-2</c:v>
                </c:pt>
                <c:pt idx="98">
                  <c:v>0</c:v>
                </c:pt>
                <c:pt idx="99">
                  <c:v>3.4632034632034625E-2</c:v>
                </c:pt>
                <c:pt idx="100">
                  <c:v>7.7272727272727271E-2</c:v>
                </c:pt>
                <c:pt idx="101">
                  <c:v>9.4444444444444442E-2</c:v>
                </c:pt>
                <c:pt idx="102">
                  <c:v>-6.944444444444442E-2</c:v>
                </c:pt>
                <c:pt idx="103">
                  <c:v>2.5000000000000022E-2</c:v>
                </c:pt>
                <c:pt idx="104">
                  <c:v>-2.5000000000000022E-2</c:v>
                </c:pt>
                <c:pt idx="105">
                  <c:v>-0.19852941176470587</c:v>
                </c:pt>
                <c:pt idx="106">
                  <c:v>5.8823529411764691E-2</c:v>
                </c:pt>
                <c:pt idx="107">
                  <c:v>-1.307189542483661E-2</c:v>
                </c:pt>
                <c:pt idx="108">
                  <c:v>-3.472222222222221E-2</c:v>
                </c:pt>
                <c:pt idx="109">
                  <c:v>0</c:v>
                </c:pt>
                <c:pt idx="110">
                  <c:v>6.25E-2</c:v>
                </c:pt>
                <c:pt idx="111">
                  <c:v>-0.125</c:v>
                </c:pt>
                <c:pt idx="112">
                  <c:v>8.3333333333333315E-3</c:v>
                </c:pt>
                <c:pt idx="113">
                  <c:v>-2.2222222222222227E-2</c:v>
                </c:pt>
                <c:pt idx="114">
                  <c:v>-5.22875816993464E-2</c:v>
                </c:pt>
                <c:pt idx="115">
                  <c:v>0</c:v>
                </c:pt>
                <c:pt idx="116">
                  <c:v>6.6176470588235295E-2</c:v>
                </c:pt>
                <c:pt idx="117">
                  <c:v>5.1470588235294129E-2</c:v>
                </c:pt>
                <c:pt idx="118">
                  <c:v>2.3529411764705882E-2</c:v>
                </c:pt>
                <c:pt idx="119">
                  <c:v>6.6666666666666652E-2</c:v>
                </c:pt>
                <c:pt idx="120">
                  <c:v>6.6666666666666652E-2</c:v>
                </c:pt>
                <c:pt idx="121">
                  <c:v>6.6666666666666707E-2</c:v>
                </c:pt>
                <c:pt idx="122">
                  <c:v>6.6666666666666652E-2</c:v>
                </c:pt>
                <c:pt idx="123">
                  <c:v>3.3333333333333326E-2</c:v>
                </c:pt>
                <c:pt idx="124">
                  <c:v>-2.9411764705882359E-2</c:v>
                </c:pt>
                <c:pt idx="125">
                  <c:v>-0.12058823529411766</c:v>
                </c:pt>
                <c:pt idx="126">
                  <c:v>-5.5882352941176439E-2</c:v>
                </c:pt>
                <c:pt idx="127">
                  <c:v>-0.10661764705882354</c:v>
                </c:pt>
                <c:pt idx="128">
                  <c:v>-6.25E-2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062052432"/>
        <c:axId val="-1062052976"/>
      </c:scatterChart>
      <c:valAx>
        <c:axId val="-1062052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62052976"/>
        <c:crosses val="autoZero"/>
        <c:crossBetween val="midCat"/>
      </c:valAx>
      <c:valAx>
        <c:axId val="-10620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620524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Time</a:t>
            </a:r>
            <a:r>
              <a:rPr lang="en-US" baseline="0"/>
              <a:t> Delay Lag 4 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 day roll average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Sheet1!$A$2:$A$142</c:f>
              <c:numCache>
                <c:formatCode>General</c:formatCode>
                <c:ptCount val="141"/>
                <c:pt idx="1">
                  <c:v>0.31578947368421051</c:v>
                </c:pt>
                <c:pt idx="2">
                  <c:v>0.52380952380952384</c:v>
                </c:pt>
                <c:pt idx="3">
                  <c:v>0.61904761904761907</c:v>
                </c:pt>
                <c:pt idx="4">
                  <c:v>0.65</c:v>
                </c:pt>
                <c:pt idx="5">
                  <c:v>0.5714285714285714</c:v>
                </c:pt>
                <c:pt idx="6">
                  <c:v>0.6</c:v>
                </c:pt>
                <c:pt idx="7">
                  <c:v>0.5</c:v>
                </c:pt>
                <c:pt idx="8">
                  <c:v>0.35714285714285715</c:v>
                </c:pt>
                <c:pt idx="9">
                  <c:v>0.4</c:v>
                </c:pt>
                <c:pt idx="10">
                  <c:v>0.4</c:v>
                </c:pt>
                <c:pt idx="11">
                  <c:v>0.35294117647058826</c:v>
                </c:pt>
                <c:pt idx="12">
                  <c:v>0.35</c:v>
                </c:pt>
                <c:pt idx="13">
                  <c:v>0.33333333333333331</c:v>
                </c:pt>
                <c:pt idx="14">
                  <c:v>0.26666666666666666</c:v>
                </c:pt>
                <c:pt idx="15">
                  <c:v>0.46666666666666667</c:v>
                </c:pt>
                <c:pt idx="16">
                  <c:v>0.46153846153846156</c:v>
                </c:pt>
                <c:pt idx="17">
                  <c:v>0.5</c:v>
                </c:pt>
                <c:pt idx="18">
                  <c:v>0.5</c:v>
                </c:pt>
                <c:pt idx="19">
                  <c:v>0.44444444444444442</c:v>
                </c:pt>
                <c:pt idx="20">
                  <c:v>0.36842105263157893</c:v>
                </c:pt>
                <c:pt idx="21">
                  <c:v>0.36842105263157893</c:v>
                </c:pt>
                <c:pt idx="22">
                  <c:v>0.35</c:v>
                </c:pt>
                <c:pt idx="23">
                  <c:v>0.35294117647058826</c:v>
                </c:pt>
                <c:pt idx="24">
                  <c:v>0.33333333333333331</c:v>
                </c:pt>
                <c:pt idx="25">
                  <c:v>0.27777777777777779</c:v>
                </c:pt>
                <c:pt idx="26">
                  <c:v>0.25</c:v>
                </c:pt>
                <c:pt idx="27">
                  <c:v>0.21052631578947367</c:v>
                </c:pt>
                <c:pt idx="28">
                  <c:v>0.23809523809523808</c:v>
                </c:pt>
                <c:pt idx="29">
                  <c:v>0.25</c:v>
                </c:pt>
                <c:pt idx="30">
                  <c:v>0.26315789473684209</c:v>
                </c:pt>
                <c:pt idx="31">
                  <c:v>0.33333333333333331</c:v>
                </c:pt>
                <c:pt idx="32">
                  <c:v>0.4</c:v>
                </c:pt>
                <c:pt idx="33">
                  <c:v>0.41666666666666669</c:v>
                </c:pt>
                <c:pt idx="34">
                  <c:v>0.6</c:v>
                </c:pt>
                <c:pt idx="35">
                  <c:v>0.45454545454545453</c:v>
                </c:pt>
                <c:pt idx="36">
                  <c:v>0.54545454545454541</c:v>
                </c:pt>
                <c:pt idx="37">
                  <c:v>0.42857142857142855</c:v>
                </c:pt>
                <c:pt idx="38">
                  <c:v>0.33333333333333331</c:v>
                </c:pt>
                <c:pt idx="39">
                  <c:v>0.2857142857142857</c:v>
                </c:pt>
                <c:pt idx="40">
                  <c:v>0.25</c:v>
                </c:pt>
                <c:pt idx="41">
                  <c:v>0.14285714285714285</c:v>
                </c:pt>
                <c:pt idx="42">
                  <c:v>0.25</c:v>
                </c:pt>
                <c:pt idx="43">
                  <c:v>0.4375</c:v>
                </c:pt>
                <c:pt idx="44">
                  <c:v>0.36842105263157893</c:v>
                </c:pt>
                <c:pt idx="45">
                  <c:v>0.42105263157894735</c:v>
                </c:pt>
                <c:pt idx="46">
                  <c:v>0.40909090909090912</c:v>
                </c:pt>
                <c:pt idx="47">
                  <c:v>0.40909090909090912</c:v>
                </c:pt>
                <c:pt idx="48">
                  <c:v>0.36363636363636365</c:v>
                </c:pt>
                <c:pt idx="49">
                  <c:v>0.34782608695652173</c:v>
                </c:pt>
                <c:pt idx="50">
                  <c:v>0.36363636363636365</c:v>
                </c:pt>
                <c:pt idx="51">
                  <c:v>0.33333333333333331</c:v>
                </c:pt>
                <c:pt idx="52">
                  <c:v>0.31578947368421051</c:v>
                </c:pt>
                <c:pt idx="53">
                  <c:v>0.26666666666666666</c:v>
                </c:pt>
                <c:pt idx="54">
                  <c:v>0.25</c:v>
                </c:pt>
                <c:pt idx="55">
                  <c:v>0.33333333333333331</c:v>
                </c:pt>
                <c:pt idx="56">
                  <c:v>0.35294117647058826</c:v>
                </c:pt>
                <c:pt idx="57">
                  <c:v>0.38095238095238093</c:v>
                </c:pt>
                <c:pt idx="58">
                  <c:v>0.42857142857142855</c:v>
                </c:pt>
                <c:pt idx="59">
                  <c:v>0.40909090909090912</c:v>
                </c:pt>
                <c:pt idx="60">
                  <c:v>0.36363636363636365</c:v>
                </c:pt>
                <c:pt idx="61">
                  <c:v>0.33333333333333331</c:v>
                </c:pt>
                <c:pt idx="62">
                  <c:v>0.27777777777777779</c:v>
                </c:pt>
                <c:pt idx="63">
                  <c:v>0.29411764705882354</c:v>
                </c:pt>
                <c:pt idx="64">
                  <c:v>0.25</c:v>
                </c:pt>
                <c:pt idx="65">
                  <c:v>0.17647058823529413</c:v>
                </c:pt>
                <c:pt idx="66">
                  <c:v>0.15384615384615385</c:v>
                </c:pt>
                <c:pt idx="67">
                  <c:v>0.1875</c:v>
                </c:pt>
                <c:pt idx="68">
                  <c:v>0.1875</c:v>
                </c:pt>
                <c:pt idx="69">
                  <c:v>0.33333333333333331</c:v>
                </c:pt>
                <c:pt idx="70">
                  <c:v>0.46666666666666667</c:v>
                </c:pt>
                <c:pt idx="71">
                  <c:v>0.38095238095238093</c:v>
                </c:pt>
                <c:pt idx="72">
                  <c:v>0.36363636363636365</c:v>
                </c:pt>
                <c:pt idx="73">
                  <c:v>0.38095238095238093</c:v>
                </c:pt>
                <c:pt idx="74">
                  <c:v>0.27272727272727271</c:v>
                </c:pt>
                <c:pt idx="75">
                  <c:v>0.27272727272727271</c:v>
                </c:pt>
                <c:pt idx="76">
                  <c:v>0.31578947368421051</c:v>
                </c:pt>
                <c:pt idx="77">
                  <c:v>0.29411764705882354</c:v>
                </c:pt>
                <c:pt idx="78">
                  <c:v>0.33333333333333331</c:v>
                </c:pt>
                <c:pt idx="79">
                  <c:v>0.35294117647058826</c:v>
                </c:pt>
                <c:pt idx="80">
                  <c:v>0.33333333333333331</c:v>
                </c:pt>
                <c:pt idx="81">
                  <c:v>0.375</c:v>
                </c:pt>
                <c:pt idx="82">
                  <c:v>0.41176470588235292</c:v>
                </c:pt>
                <c:pt idx="83">
                  <c:v>0.23529411764705882</c:v>
                </c:pt>
                <c:pt idx="84">
                  <c:v>0.23529411764705882</c:v>
                </c:pt>
                <c:pt idx="85">
                  <c:v>0.25</c:v>
                </c:pt>
                <c:pt idx="86">
                  <c:v>0.21052631578947367</c:v>
                </c:pt>
                <c:pt idx="87">
                  <c:v>0.25</c:v>
                </c:pt>
                <c:pt idx="88">
                  <c:v>0.45</c:v>
                </c:pt>
                <c:pt idx="89">
                  <c:v>0.47619047619047616</c:v>
                </c:pt>
                <c:pt idx="90">
                  <c:v>0.5</c:v>
                </c:pt>
                <c:pt idx="91">
                  <c:v>0.47368421052631576</c:v>
                </c:pt>
                <c:pt idx="92">
                  <c:v>0.47058823529411764</c:v>
                </c:pt>
                <c:pt idx="93">
                  <c:v>0.29411764705882354</c:v>
                </c:pt>
                <c:pt idx="94">
                  <c:v>0.26666666666666666</c:v>
                </c:pt>
                <c:pt idx="95">
                  <c:v>0.25</c:v>
                </c:pt>
                <c:pt idx="96">
                  <c:v>0.21052631578947367</c:v>
                </c:pt>
                <c:pt idx="97">
                  <c:v>0.23809523809523808</c:v>
                </c:pt>
                <c:pt idx="98">
                  <c:v>0.23809523809523808</c:v>
                </c:pt>
                <c:pt idx="99">
                  <c:v>0.27272727272727271</c:v>
                </c:pt>
                <c:pt idx="100">
                  <c:v>0.35</c:v>
                </c:pt>
                <c:pt idx="101">
                  <c:v>0.44444444444444442</c:v>
                </c:pt>
                <c:pt idx="102">
                  <c:v>0.375</c:v>
                </c:pt>
                <c:pt idx="103">
                  <c:v>0.4</c:v>
                </c:pt>
                <c:pt idx="104">
                  <c:v>0.375</c:v>
                </c:pt>
                <c:pt idx="105">
                  <c:v>0.17647058823529413</c:v>
                </c:pt>
                <c:pt idx="106">
                  <c:v>0.23529411764705882</c:v>
                </c:pt>
                <c:pt idx="107">
                  <c:v>0.22222222222222221</c:v>
                </c:pt>
                <c:pt idx="108">
                  <c:v>0.1875</c:v>
                </c:pt>
                <c:pt idx="109">
                  <c:v>0.1875</c:v>
                </c:pt>
                <c:pt idx="110">
                  <c:v>0.25</c:v>
                </c:pt>
                <c:pt idx="111">
                  <c:v>0.125</c:v>
                </c:pt>
                <c:pt idx="112">
                  <c:v>0.13333333333333333</c:v>
                </c:pt>
                <c:pt idx="113">
                  <c:v>0.1111111111111111</c:v>
                </c:pt>
                <c:pt idx="114">
                  <c:v>5.8823529411764705E-2</c:v>
                </c:pt>
                <c:pt idx="115">
                  <c:v>5.8823529411764705E-2</c:v>
                </c:pt>
                <c:pt idx="116">
                  <c:v>0.125</c:v>
                </c:pt>
                <c:pt idx="117">
                  <c:v>0.17647058823529413</c:v>
                </c:pt>
                <c:pt idx="118">
                  <c:v>0.2</c:v>
                </c:pt>
                <c:pt idx="119">
                  <c:v>0.26666666666666666</c:v>
                </c:pt>
                <c:pt idx="120">
                  <c:v>0.33333333333333331</c:v>
                </c:pt>
                <c:pt idx="121">
                  <c:v>0.4</c:v>
                </c:pt>
                <c:pt idx="122">
                  <c:v>0.46666666666666667</c:v>
                </c:pt>
                <c:pt idx="123">
                  <c:v>0.5</c:v>
                </c:pt>
                <c:pt idx="124">
                  <c:v>0.47058823529411764</c:v>
                </c:pt>
                <c:pt idx="125">
                  <c:v>0.35</c:v>
                </c:pt>
                <c:pt idx="126">
                  <c:v>0.29411764705882354</c:v>
                </c:pt>
                <c:pt idx="127">
                  <c:v>0.1875</c:v>
                </c:pt>
                <c:pt idx="128">
                  <c:v>0.125</c:v>
                </c:pt>
              </c:numCache>
            </c:numRef>
          </c:xVal>
          <c:yVal>
            <c:numRef>
              <c:f>Sheet1!$B$2:$B$142</c:f>
              <c:numCache>
                <c:formatCode>General</c:formatCode>
                <c:ptCount val="141"/>
                <c:pt idx="1">
                  <c:v>0.15789473684210525</c:v>
                </c:pt>
                <c:pt idx="2">
                  <c:v>0.10526315789473684</c:v>
                </c:pt>
                <c:pt idx="3">
                  <c:v>0.22222222222222221</c:v>
                </c:pt>
                <c:pt idx="4">
                  <c:v>0.22222222222222221</c:v>
                </c:pt>
                <c:pt idx="5">
                  <c:v>0.31578947368421051</c:v>
                </c:pt>
                <c:pt idx="6">
                  <c:v>0.52380952380952384</c:v>
                </c:pt>
                <c:pt idx="7">
                  <c:v>0.61904761904761907</c:v>
                </c:pt>
                <c:pt idx="8">
                  <c:v>0.65</c:v>
                </c:pt>
                <c:pt idx="9">
                  <c:v>0.5714285714285714</c:v>
                </c:pt>
                <c:pt idx="10">
                  <c:v>0.6</c:v>
                </c:pt>
                <c:pt idx="11">
                  <c:v>0.5</c:v>
                </c:pt>
                <c:pt idx="12">
                  <c:v>0.35714285714285715</c:v>
                </c:pt>
                <c:pt idx="13">
                  <c:v>0.4</c:v>
                </c:pt>
                <c:pt idx="14">
                  <c:v>0.4</c:v>
                </c:pt>
                <c:pt idx="15">
                  <c:v>0.35294117647058826</c:v>
                </c:pt>
                <c:pt idx="16">
                  <c:v>0.35</c:v>
                </c:pt>
                <c:pt idx="17">
                  <c:v>0.33333333333333331</c:v>
                </c:pt>
                <c:pt idx="18">
                  <c:v>0.26666666666666666</c:v>
                </c:pt>
                <c:pt idx="19">
                  <c:v>0.46666666666666667</c:v>
                </c:pt>
                <c:pt idx="20">
                  <c:v>0.46153846153846156</c:v>
                </c:pt>
                <c:pt idx="21">
                  <c:v>0.5</c:v>
                </c:pt>
                <c:pt idx="22">
                  <c:v>0.5</c:v>
                </c:pt>
                <c:pt idx="23">
                  <c:v>0.44444444444444442</c:v>
                </c:pt>
                <c:pt idx="24">
                  <c:v>0.36842105263157893</c:v>
                </c:pt>
                <c:pt idx="25">
                  <c:v>0.36842105263157893</c:v>
                </c:pt>
                <c:pt idx="26">
                  <c:v>0.35</c:v>
                </c:pt>
                <c:pt idx="27">
                  <c:v>0.35294117647058826</c:v>
                </c:pt>
                <c:pt idx="28">
                  <c:v>0.33333333333333331</c:v>
                </c:pt>
                <c:pt idx="29">
                  <c:v>0.27777777777777779</c:v>
                </c:pt>
                <c:pt idx="30">
                  <c:v>0.25</c:v>
                </c:pt>
                <c:pt idx="31">
                  <c:v>0.21052631578947367</c:v>
                </c:pt>
                <c:pt idx="32">
                  <c:v>0.23809523809523808</c:v>
                </c:pt>
                <c:pt idx="33">
                  <c:v>0.25</c:v>
                </c:pt>
                <c:pt idx="34">
                  <c:v>0.26315789473684209</c:v>
                </c:pt>
                <c:pt idx="35">
                  <c:v>0.33333333333333331</c:v>
                </c:pt>
                <c:pt idx="36">
                  <c:v>0.4</c:v>
                </c:pt>
                <c:pt idx="37">
                  <c:v>0.41666666666666669</c:v>
                </c:pt>
                <c:pt idx="38">
                  <c:v>0.6</c:v>
                </c:pt>
                <c:pt idx="39">
                  <c:v>0.45454545454545453</c:v>
                </c:pt>
                <c:pt idx="40">
                  <c:v>0.54545454545454541</c:v>
                </c:pt>
                <c:pt idx="41">
                  <c:v>0.42857142857142855</c:v>
                </c:pt>
                <c:pt idx="42">
                  <c:v>0.33333333333333331</c:v>
                </c:pt>
                <c:pt idx="43">
                  <c:v>0.2857142857142857</c:v>
                </c:pt>
                <c:pt idx="44">
                  <c:v>0.25</c:v>
                </c:pt>
                <c:pt idx="45">
                  <c:v>0.14285714285714285</c:v>
                </c:pt>
                <c:pt idx="46">
                  <c:v>0.25</c:v>
                </c:pt>
                <c:pt idx="47">
                  <c:v>0.4375</c:v>
                </c:pt>
                <c:pt idx="48">
                  <c:v>0.36842105263157893</c:v>
                </c:pt>
                <c:pt idx="49">
                  <c:v>0.42105263157894735</c:v>
                </c:pt>
                <c:pt idx="50">
                  <c:v>0.40909090909090912</c:v>
                </c:pt>
                <c:pt idx="51">
                  <c:v>0.40909090909090912</c:v>
                </c:pt>
                <c:pt idx="52">
                  <c:v>0.36363636363636365</c:v>
                </c:pt>
                <c:pt idx="53">
                  <c:v>0.34782608695652173</c:v>
                </c:pt>
                <c:pt idx="54">
                  <c:v>0.36363636363636365</c:v>
                </c:pt>
                <c:pt idx="55">
                  <c:v>0.33333333333333331</c:v>
                </c:pt>
                <c:pt idx="56">
                  <c:v>0.31578947368421051</c:v>
                </c:pt>
                <c:pt idx="57">
                  <c:v>0.26666666666666666</c:v>
                </c:pt>
                <c:pt idx="58">
                  <c:v>0.25</c:v>
                </c:pt>
                <c:pt idx="59">
                  <c:v>0.33333333333333331</c:v>
                </c:pt>
                <c:pt idx="60">
                  <c:v>0.35294117647058826</c:v>
                </c:pt>
                <c:pt idx="61">
                  <c:v>0.38095238095238093</c:v>
                </c:pt>
                <c:pt idx="62">
                  <c:v>0.42857142857142855</c:v>
                </c:pt>
                <c:pt idx="63">
                  <c:v>0.40909090909090912</c:v>
                </c:pt>
                <c:pt idx="64">
                  <c:v>0.36363636363636365</c:v>
                </c:pt>
                <c:pt idx="65">
                  <c:v>0.33333333333333331</c:v>
                </c:pt>
                <c:pt idx="66">
                  <c:v>0.27777777777777779</c:v>
                </c:pt>
                <c:pt idx="67">
                  <c:v>0.29411764705882354</c:v>
                </c:pt>
                <c:pt idx="68">
                  <c:v>0.25</c:v>
                </c:pt>
                <c:pt idx="69">
                  <c:v>0.17647058823529413</c:v>
                </c:pt>
                <c:pt idx="70">
                  <c:v>0.15384615384615385</c:v>
                </c:pt>
                <c:pt idx="71">
                  <c:v>0.1875</c:v>
                </c:pt>
                <c:pt idx="72">
                  <c:v>0.1875</c:v>
                </c:pt>
                <c:pt idx="73">
                  <c:v>0.33333333333333331</c:v>
                </c:pt>
                <c:pt idx="74">
                  <c:v>0.46666666666666667</c:v>
                </c:pt>
                <c:pt idx="75">
                  <c:v>0.38095238095238093</c:v>
                </c:pt>
                <c:pt idx="76">
                  <c:v>0.36363636363636365</c:v>
                </c:pt>
                <c:pt idx="77">
                  <c:v>0.38095238095238093</c:v>
                </c:pt>
                <c:pt idx="78">
                  <c:v>0.27272727272727271</c:v>
                </c:pt>
                <c:pt idx="79">
                  <c:v>0.27272727272727271</c:v>
                </c:pt>
                <c:pt idx="80">
                  <c:v>0.31578947368421051</c:v>
                </c:pt>
                <c:pt idx="81">
                  <c:v>0.29411764705882354</c:v>
                </c:pt>
                <c:pt idx="82">
                  <c:v>0.33333333333333331</c:v>
                </c:pt>
                <c:pt idx="83">
                  <c:v>0.35294117647058826</c:v>
                </c:pt>
                <c:pt idx="84">
                  <c:v>0.33333333333333331</c:v>
                </c:pt>
                <c:pt idx="85">
                  <c:v>0.375</c:v>
                </c:pt>
                <c:pt idx="86">
                  <c:v>0.41176470588235292</c:v>
                </c:pt>
                <c:pt idx="87">
                  <c:v>0.23529411764705882</c:v>
                </c:pt>
                <c:pt idx="88">
                  <c:v>0.23529411764705882</c:v>
                </c:pt>
                <c:pt idx="89">
                  <c:v>0.25</c:v>
                </c:pt>
                <c:pt idx="90">
                  <c:v>0.21052631578947367</c:v>
                </c:pt>
                <c:pt idx="91">
                  <c:v>0.25</c:v>
                </c:pt>
                <c:pt idx="92">
                  <c:v>0.45</c:v>
                </c:pt>
                <c:pt idx="93">
                  <c:v>0.47619047619047616</c:v>
                </c:pt>
                <c:pt idx="94">
                  <c:v>0.5</c:v>
                </c:pt>
                <c:pt idx="95">
                  <c:v>0.47368421052631576</c:v>
                </c:pt>
                <c:pt idx="96">
                  <c:v>0.47058823529411764</c:v>
                </c:pt>
                <c:pt idx="97">
                  <c:v>0.29411764705882354</c:v>
                </c:pt>
                <c:pt idx="98">
                  <c:v>0.26666666666666666</c:v>
                </c:pt>
                <c:pt idx="99">
                  <c:v>0.25</c:v>
                </c:pt>
                <c:pt idx="100">
                  <c:v>0.21052631578947367</c:v>
                </c:pt>
                <c:pt idx="101">
                  <c:v>0.23809523809523808</c:v>
                </c:pt>
                <c:pt idx="102">
                  <c:v>0.23809523809523808</c:v>
                </c:pt>
                <c:pt idx="103">
                  <c:v>0.27272727272727271</c:v>
                </c:pt>
                <c:pt idx="104">
                  <c:v>0.35</c:v>
                </c:pt>
                <c:pt idx="105">
                  <c:v>0.44444444444444442</c:v>
                </c:pt>
                <c:pt idx="106">
                  <c:v>0.375</c:v>
                </c:pt>
                <c:pt idx="107">
                  <c:v>0.4</c:v>
                </c:pt>
                <c:pt idx="108">
                  <c:v>0.375</c:v>
                </c:pt>
                <c:pt idx="109">
                  <c:v>0.17647058823529413</c:v>
                </c:pt>
                <c:pt idx="110">
                  <c:v>0.23529411764705882</c:v>
                </c:pt>
                <c:pt idx="111">
                  <c:v>0.22222222222222221</c:v>
                </c:pt>
                <c:pt idx="112">
                  <c:v>0.1875</c:v>
                </c:pt>
                <c:pt idx="113">
                  <c:v>0.1875</c:v>
                </c:pt>
                <c:pt idx="114">
                  <c:v>0.25</c:v>
                </c:pt>
                <c:pt idx="115">
                  <c:v>0.125</c:v>
                </c:pt>
                <c:pt idx="116">
                  <c:v>0.13333333333333333</c:v>
                </c:pt>
                <c:pt idx="117">
                  <c:v>0.1111111111111111</c:v>
                </c:pt>
                <c:pt idx="118">
                  <c:v>5.8823529411764705E-2</c:v>
                </c:pt>
                <c:pt idx="119">
                  <c:v>5.8823529411764705E-2</c:v>
                </c:pt>
                <c:pt idx="120">
                  <c:v>0.125</c:v>
                </c:pt>
                <c:pt idx="121">
                  <c:v>0.17647058823529413</c:v>
                </c:pt>
                <c:pt idx="122">
                  <c:v>0.2</c:v>
                </c:pt>
                <c:pt idx="123">
                  <c:v>0.26666666666666666</c:v>
                </c:pt>
                <c:pt idx="124">
                  <c:v>0.33333333333333331</c:v>
                </c:pt>
                <c:pt idx="125">
                  <c:v>0.4</c:v>
                </c:pt>
                <c:pt idx="126">
                  <c:v>0.46666666666666667</c:v>
                </c:pt>
                <c:pt idx="127">
                  <c:v>0.5</c:v>
                </c:pt>
                <c:pt idx="128">
                  <c:v>0.47058823529411764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062051888"/>
        <c:axId val="-1062057872"/>
      </c:scatterChart>
      <c:valAx>
        <c:axId val="-1062051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62057872"/>
        <c:crosses val="autoZero"/>
        <c:crossBetween val="midCat"/>
      </c:valAx>
      <c:valAx>
        <c:axId val="-106205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620518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8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6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5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9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9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6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2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4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4457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10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4283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40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3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1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1DA1D-C45A-4F5F-AF11-27F9E140CEDE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5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ag.org/content/suppl/2012/09/19/science.1227079.DC1/1227079s2.mov" TargetMode="External"/><Relationship Id="rId2" Type="http://schemas.openxmlformats.org/officeDocument/2006/relationships/hyperlink" Target="http://www.sciencemag.org/content/suppl/2012/09/19/science.1227079.DC1/1227079s1.mov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www.sciencemag.org/content/suppl/2012/09/19/science.1227079.DC1/1227079s3.m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Predicting Critical </a:t>
            </a:r>
            <a:r>
              <a:rPr lang="en-US" dirty="0" smtClean="0"/>
              <a:t>Transitions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Final Report</a:t>
            </a:r>
          </a:p>
          <a:p>
            <a:r>
              <a:rPr lang="en-US" dirty="0" smtClean="0"/>
              <a:t>Keith Heyde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9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640" y="494940"/>
            <a:ext cx="7924800" cy="59014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4032" y="6396419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Diks</a:t>
            </a:r>
            <a:r>
              <a:rPr lang="en-US" dirty="0" smtClean="0"/>
              <a:t> et al.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10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Critical Transitions?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4554" y="1765240"/>
            <a:ext cx="5479133" cy="4351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925" y="365125"/>
            <a:ext cx="3407468" cy="62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8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Critical Transitions: </a:t>
            </a:r>
            <a:r>
              <a:rPr lang="en-US" i="1" dirty="0" smtClean="0"/>
              <a:t>Case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Lake Eutrophication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022" y="1327531"/>
            <a:ext cx="4921250" cy="5158613"/>
          </a:xfrm>
          <a:prstGeom prst="rect">
            <a:avLst/>
          </a:prstGeom>
        </p:spPr>
      </p:pic>
      <p:pic>
        <p:nvPicPr>
          <p:cNvPr id="2050" name="Picture 2" descr="http://www.lakescientist.com/wp-content/uploads/2010/04/clip_image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178" y="2766440"/>
            <a:ext cx="5429250" cy="36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2384" y="6376416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Wang et al. 2012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4296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Successful (Published)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562" y="1799746"/>
            <a:ext cx="4863861" cy="4635560"/>
          </a:xfrm>
        </p:spPr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Stock Market </a:t>
            </a:r>
            <a:r>
              <a:rPr lang="en-US" dirty="0" smtClean="0"/>
              <a:t>(mixed results)</a:t>
            </a:r>
          </a:p>
          <a:p>
            <a:pPr marL="0" indent="0">
              <a:buNone/>
            </a:pPr>
            <a:r>
              <a:rPr lang="en-US" b="1" dirty="0" smtClean="0"/>
              <a:t>Climate</a:t>
            </a:r>
            <a:r>
              <a:rPr lang="en-US" dirty="0" smtClean="0"/>
              <a:t> – Flickering and critical slowing at Younger </a:t>
            </a:r>
            <a:r>
              <a:rPr lang="en-US" dirty="0" err="1" smtClean="0"/>
              <a:t>Dryas</a:t>
            </a:r>
            <a:r>
              <a:rPr lang="en-US" dirty="0" smtClean="0"/>
              <a:t> Cold Period</a:t>
            </a:r>
          </a:p>
          <a:p>
            <a:pPr marL="0" indent="0">
              <a:buNone/>
            </a:pPr>
            <a:r>
              <a:rPr lang="en-US" b="1" dirty="0" smtClean="0"/>
              <a:t>Ecosystems-</a:t>
            </a:r>
            <a:r>
              <a:rPr lang="en-US" dirty="0" smtClean="0"/>
              <a:t> Vegetation and Desertification</a:t>
            </a:r>
          </a:p>
          <a:p>
            <a:pPr marL="0" indent="0">
              <a:buNone/>
            </a:pPr>
            <a:r>
              <a:rPr lang="en-US" b="1" dirty="0" err="1" smtClean="0"/>
              <a:t>Agri</a:t>
            </a:r>
            <a:r>
              <a:rPr lang="en-US" b="1" dirty="0" smtClean="0"/>
              <a:t>/Aquaculture</a:t>
            </a:r>
            <a:r>
              <a:rPr lang="en-US" dirty="0" smtClean="0"/>
              <a:t>- Fishing stocks</a:t>
            </a:r>
          </a:p>
          <a:p>
            <a:pPr marL="0" indent="0">
              <a:buNone/>
            </a:pPr>
            <a:r>
              <a:rPr lang="en-US" b="1" dirty="0" smtClean="0"/>
              <a:t>Neurological-</a:t>
            </a:r>
            <a:r>
              <a:rPr lang="en-US" dirty="0" smtClean="0"/>
              <a:t> Epilepsy/ Depression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939" y="1690688"/>
            <a:ext cx="6039749" cy="41752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6794" y="6065974"/>
            <a:ext cx="512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Leemput</a:t>
            </a:r>
            <a:r>
              <a:rPr lang="en-US" i="1" dirty="0" smtClean="0"/>
              <a:t> et al. 2013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5090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Toy Models- Population Based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25" y="1930400"/>
            <a:ext cx="7361017" cy="378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4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89" y="1363886"/>
            <a:ext cx="6650427" cy="4858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78721" y="2052012"/>
            <a:ext cx="34261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Parameters: public good production (B2)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Multiple equilibria (including zero)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Sample data processing within MATLAB (autocorrelation and variance analysis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MASSIVE FAILURE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16982" y="6346390"/>
            <a:ext cx="512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Tanouchi</a:t>
            </a:r>
            <a:r>
              <a:rPr lang="en-US" i="1" dirty="0" smtClean="0"/>
              <a:t> et al. 2012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631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the going gets tough…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59" y="1506539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tough take on a new project!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s://encrypted-tbn1.gstatic.com/images?q=tbn:ANd9GcS5NPCy2tU8udT6zFUB_hCRIJpasLOmeuG-3erFEBnCDNXfoh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75" y="2148876"/>
            <a:ext cx="18859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97811" y="4891177"/>
            <a:ext cx="4511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hit it out of the park?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6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Baseball Crash Course (for our purposes)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3739391" cy="3880773"/>
          </a:xfrm>
        </p:spPr>
        <p:txBody>
          <a:bodyPr/>
          <a:lstStyle/>
          <a:p>
            <a:r>
              <a:rPr lang="en-US" dirty="0" smtClean="0"/>
              <a:t>Players come up ‘to the plate’ during the game </a:t>
            </a:r>
          </a:p>
          <a:p>
            <a:r>
              <a:rPr lang="en-US" dirty="0" smtClean="0"/>
              <a:t>Players try and ‘hit’ the ball</a:t>
            </a:r>
          </a:p>
          <a:p>
            <a:r>
              <a:rPr lang="en-US" dirty="0" smtClean="0"/>
              <a:t>Players either get a ‘hit’ or get ‘out’ </a:t>
            </a:r>
            <a:endParaRPr lang="en-US" dirty="0" smtClean="0"/>
          </a:p>
          <a:p>
            <a:r>
              <a:rPr lang="en-US" dirty="0" smtClean="0"/>
              <a:t>Players are commonly evaluated offensively by their batting average</a:t>
            </a:r>
            <a:endParaRPr lang="en-US" dirty="0"/>
          </a:p>
          <a:p>
            <a:r>
              <a:rPr lang="en-US" dirty="0" smtClean="0"/>
              <a:t>Is this a good metric?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934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579474" cy="1320800"/>
          </a:xfrm>
        </p:spPr>
        <p:txBody>
          <a:bodyPr/>
          <a:lstStyle/>
          <a:p>
            <a:r>
              <a:rPr lang="en-US" dirty="0" smtClean="0"/>
              <a:t>Baseball Streak Analysis</a:t>
            </a:r>
            <a:br>
              <a:rPr lang="en-US" dirty="0" smtClean="0"/>
            </a:br>
            <a:r>
              <a:rPr lang="en-US" dirty="0" smtClean="0"/>
              <a:t>Classical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014807"/>
            <a:ext cx="747712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Batting into a Signal!</a:t>
            </a:r>
            <a:endParaRPr lang="en-US" dirty="0"/>
          </a:p>
        </p:txBody>
      </p:sp>
      <p:pic>
        <p:nvPicPr>
          <p:cNvPr id="4" name="Picture 3" descr="C:\Users\kch2118\Downloads\BattingAveBin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506" y="1455869"/>
            <a:ext cx="7055875" cy="43948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79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Dynamical Systems Motivation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34866" y="3942272"/>
            <a:ext cx="6524014" cy="218628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785004" y="1595887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85004" y="3424687"/>
            <a:ext cx="31831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6219" y="1498121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06219" y="3326921"/>
            <a:ext cx="31831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45720" y="3449931"/>
            <a:ext cx="234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Games Played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18694" y="3424687"/>
            <a:ext cx="234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Games Played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626689" y="1969062"/>
            <a:ext cx="234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Batting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514817" y="1969062"/>
            <a:ext cx="234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Batting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>
            <a:off x="785004" y="1906438"/>
            <a:ext cx="3209026" cy="1242324"/>
          </a:xfrm>
          <a:custGeom>
            <a:avLst/>
            <a:gdLst>
              <a:gd name="connsiteX0" fmla="*/ 0 w 3209026"/>
              <a:gd name="connsiteY0" fmla="*/ 862641 h 1242324"/>
              <a:gd name="connsiteX1" fmla="*/ 17253 w 3209026"/>
              <a:gd name="connsiteY1" fmla="*/ 785004 h 1242324"/>
              <a:gd name="connsiteX2" fmla="*/ 34505 w 3209026"/>
              <a:gd name="connsiteY2" fmla="*/ 759124 h 1242324"/>
              <a:gd name="connsiteX3" fmla="*/ 51758 w 3209026"/>
              <a:gd name="connsiteY3" fmla="*/ 724619 h 1242324"/>
              <a:gd name="connsiteX4" fmla="*/ 69011 w 3209026"/>
              <a:gd name="connsiteY4" fmla="*/ 681487 h 1242324"/>
              <a:gd name="connsiteX5" fmla="*/ 112143 w 3209026"/>
              <a:gd name="connsiteY5" fmla="*/ 629728 h 1242324"/>
              <a:gd name="connsiteX6" fmla="*/ 129396 w 3209026"/>
              <a:gd name="connsiteY6" fmla="*/ 603849 h 1242324"/>
              <a:gd name="connsiteX7" fmla="*/ 189781 w 3209026"/>
              <a:gd name="connsiteY7" fmla="*/ 552090 h 1242324"/>
              <a:gd name="connsiteX8" fmla="*/ 207034 w 3209026"/>
              <a:gd name="connsiteY8" fmla="*/ 526211 h 1242324"/>
              <a:gd name="connsiteX9" fmla="*/ 232913 w 3209026"/>
              <a:gd name="connsiteY9" fmla="*/ 465826 h 1242324"/>
              <a:gd name="connsiteX10" fmla="*/ 258792 w 3209026"/>
              <a:gd name="connsiteY10" fmla="*/ 439947 h 1242324"/>
              <a:gd name="connsiteX11" fmla="*/ 276045 w 3209026"/>
              <a:gd name="connsiteY11" fmla="*/ 405441 h 1242324"/>
              <a:gd name="connsiteX12" fmla="*/ 310551 w 3209026"/>
              <a:gd name="connsiteY12" fmla="*/ 379562 h 1242324"/>
              <a:gd name="connsiteX13" fmla="*/ 327804 w 3209026"/>
              <a:gd name="connsiteY13" fmla="*/ 353683 h 1242324"/>
              <a:gd name="connsiteX14" fmla="*/ 345056 w 3209026"/>
              <a:gd name="connsiteY14" fmla="*/ 319177 h 1242324"/>
              <a:gd name="connsiteX15" fmla="*/ 370936 w 3209026"/>
              <a:gd name="connsiteY15" fmla="*/ 310551 h 1242324"/>
              <a:gd name="connsiteX16" fmla="*/ 405441 w 3209026"/>
              <a:gd name="connsiteY16" fmla="*/ 362309 h 1242324"/>
              <a:gd name="connsiteX17" fmla="*/ 465826 w 3209026"/>
              <a:gd name="connsiteY17" fmla="*/ 310551 h 1242324"/>
              <a:gd name="connsiteX18" fmla="*/ 491705 w 3209026"/>
              <a:gd name="connsiteY18" fmla="*/ 276045 h 1242324"/>
              <a:gd name="connsiteX19" fmla="*/ 517585 w 3209026"/>
              <a:gd name="connsiteY19" fmla="*/ 258792 h 1242324"/>
              <a:gd name="connsiteX20" fmla="*/ 560717 w 3209026"/>
              <a:gd name="connsiteY20" fmla="*/ 224287 h 1242324"/>
              <a:gd name="connsiteX21" fmla="*/ 595222 w 3209026"/>
              <a:gd name="connsiteY21" fmla="*/ 215660 h 1242324"/>
              <a:gd name="connsiteX22" fmla="*/ 646981 w 3209026"/>
              <a:gd name="connsiteY22" fmla="*/ 207034 h 1242324"/>
              <a:gd name="connsiteX23" fmla="*/ 690113 w 3209026"/>
              <a:gd name="connsiteY23" fmla="*/ 215660 h 1242324"/>
              <a:gd name="connsiteX24" fmla="*/ 741871 w 3209026"/>
              <a:gd name="connsiteY24" fmla="*/ 172528 h 1242324"/>
              <a:gd name="connsiteX25" fmla="*/ 828136 w 3209026"/>
              <a:gd name="connsiteY25" fmla="*/ 207034 h 1242324"/>
              <a:gd name="connsiteX26" fmla="*/ 897147 w 3209026"/>
              <a:gd name="connsiteY26" fmla="*/ 258792 h 1242324"/>
              <a:gd name="connsiteX27" fmla="*/ 914400 w 3209026"/>
              <a:gd name="connsiteY27" fmla="*/ 232913 h 1242324"/>
              <a:gd name="connsiteX28" fmla="*/ 923026 w 3209026"/>
              <a:gd name="connsiteY28" fmla="*/ 258792 h 1242324"/>
              <a:gd name="connsiteX29" fmla="*/ 931653 w 3209026"/>
              <a:gd name="connsiteY29" fmla="*/ 345056 h 1242324"/>
              <a:gd name="connsiteX30" fmla="*/ 940279 w 3209026"/>
              <a:gd name="connsiteY30" fmla="*/ 388188 h 1242324"/>
              <a:gd name="connsiteX31" fmla="*/ 957532 w 3209026"/>
              <a:gd name="connsiteY31" fmla="*/ 491705 h 1242324"/>
              <a:gd name="connsiteX32" fmla="*/ 974785 w 3209026"/>
              <a:gd name="connsiteY32" fmla="*/ 577970 h 1242324"/>
              <a:gd name="connsiteX33" fmla="*/ 983411 w 3209026"/>
              <a:gd name="connsiteY33" fmla="*/ 664234 h 1242324"/>
              <a:gd name="connsiteX34" fmla="*/ 1017917 w 3209026"/>
              <a:gd name="connsiteY34" fmla="*/ 759124 h 1242324"/>
              <a:gd name="connsiteX35" fmla="*/ 1061049 w 3209026"/>
              <a:gd name="connsiteY35" fmla="*/ 897147 h 1242324"/>
              <a:gd name="connsiteX36" fmla="*/ 1095554 w 3209026"/>
              <a:gd name="connsiteY36" fmla="*/ 974785 h 1242324"/>
              <a:gd name="connsiteX37" fmla="*/ 1112807 w 3209026"/>
              <a:gd name="connsiteY37" fmla="*/ 1069675 h 1242324"/>
              <a:gd name="connsiteX38" fmla="*/ 1130060 w 3209026"/>
              <a:gd name="connsiteY38" fmla="*/ 1095554 h 1242324"/>
              <a:gd name="connsiteX39" fmla="*/ 1138687 w 3209026"/>
              <a:gd name="connsiteY39" fmla="*/ 1121434 h 1242324"/>
              <a:gd name="connsiteX40" fmla="*/ 1164566 w 3209026"/>
              <a:gd name="connsiteY40" fmla="*/ 1190445 h 1242324"/>
              <a:gd name="connsiteX41" fmla="*/ 1190445 w 3209026"/>
              <a:gd name="connsiteY41" fmla="*/ 1242204 h 1242324"/>
              <a:gd name="connsiteX42" fmla="*/ 1233577 w 3209026"/>
              <a:gd name="connsiteY42" fmla="*/ 1199071 h 1242324"/>
              <a:gd name="connsiteX43" fmla="*/ 1276709 w 3209026"/>
              <a:gd name="connsiteY43" fmla="*/ 1130060 h 1242324"/>
              <a:gd name="connsiteX44" fmla="*/ 1293962 w 3209026"/>
              <a:gd name="connsiteY44" fmla="*/ 1190445 h 1242324"/>
              <a:gd name="connsiteX45" fmla="*/ 1311215 w 3209026"/>
              <a:gd name="connsiteY45" fmla="*/ 1224951 h 1242324"/>
              <a:gd name="connsiteX46" fmla="*/ 1345721 w 3209026"/>
              <a:gd name="connsiteY46" fmla="*/ 1216324 h 1242324"/>
              <a:gd name="connsiteX47" fmla="*/ 1423358 w 3209026"/>
              <a:gd name="connsiteY47" fmla="*/ 1173192 h 1242324"/>
              <a:gd name="connsiteX48" fmla="*/ 1457864 w 3209026"/>
              <a:gd name="connsiteY48" fmla="*/ 1181819 h 1242324"/>
              <a:gd name="connsiteX49" fmla="*/ 1552754 w 3209026"/>
              <a:gd name="connsiteY49" fmla="*/ 1155939 h 1242324"/>
              <a:gd name="connsiteX50" fmla="*/ 1587260 w 3209026"/>
              <a:gd name="connsiteY50" fmla="*/ 1138687 h 1242324"/>
              <a:gd name="connsiteX51" fmla="*/ 1828800 w 3209026"/>
              <a:gd name="connsiteY51" fmla="*/ 1190445 h 1242324"/>
              <a:gd name="connsiteX52" fmla="*/ 1854679 w 3209026"/>
              <a:gd name="connsiteY52" fmla="*/ 1207698 h 1242324"/>
              <a:gd name="connsiteX53" fmla="*/ 1871932 w 3209026"/>
              <a:gd name="connsiteY53" fmla="*/ 1181819 h 1242324"/>
              <a:gd name="connsiteX54" fmla="*/ 1932317 w 3209026"/>
              <a:gd name="connsiteY54" fmla="*/ 1155939 h 1242324"/>
              <a:gd name="connsiteX55" fmla="*/ 2044460 w 3209026"/>
              <a:gd name="connsiteY55" fmla="*/ 1164566 h 1242324"/>
              <a:gd name="connsiteX56" fmla="*/ 2104845 w 3209026"/>
              <a:gd name="connsiteY56" fmla="*/ 1147313 h 1242324"/>
              <a:gd name="connsiteX57" fmla="*/ 2139351 w 3209026"/>
              <a:gd name="connsiteY57" fmla="*/ 1173192 h 1242324"/>
              <a:gd name="connsiteX58" fmla="*/ 2173856 w 3209026"/>
              <a:gd name="connsiteY58" fmla="*/ 1164566 h 1242324"/>
              <a:gd name="connsiteX59" fmla="*/ 2191109 w 3209026"/>
              <a:gd name="connsiteY59" fmla="*/ 1130060 h 1242324"/>
              <a:gd name="connsiteX60" fmla="*/ 2251494 w 3209026"/>
              <a:gd name="connsiteY60" fmla="*/ 1061049 h 1242324"/>
              <a:gd name="connsiteX61" fmla="*/ 2286000 w 3209026"/>
              <a:gd name="connsiteY61" fmla="*/ 1000664 h 1242324"/>
              <a:gd name="connsiteX62" fmla="*/ 2320505 w 3209026"/>
              <a:gd name="connsiteY62" fmla="*/ 948905 h 1242324"/>
              <a:gd name="connsiteX63" fmla="*/ 2363638 w 3209026"/>
              <a:gd name="connsiteY63" fmla="*/ 888520 h 1242324"/>
              <a:gd name="connsiteX64" fmla="*/ 2398143 w 3209026"/>
              <a:gd name="connsiteY64" fmla="*/ 828136 h 1242324"/>
              <a:gd name="connsiteX65" fmla="*/ 2449902 w 3209026"/>
              <a:gd name="connsiteY65" fmla="*/ 741871 h 1242324"/>
              <a:gd name="connsiteX66" fmla="*/ 2484407 w 3209026"/>
              <a:gd name="connsiteY66" fmla="*/ 655607 h 1242324"/>
              <a:gd name="connsiteX67" fmla="*/ 2501660 w 3209026"/>
              <a:gd name="connsiteY67" fmla="*/ 629728 h 1242324"/>
              <a:gd name="connsiteX68" fmla="*/ 2518913 w 3209026"/>
              <a:gd name="connsiteY68" fmla="*/ 595222 h 1242324"/>
              <a:gd name="connsiteX69" fmla="*/ 2553419 w 3209026"/>
              <a:gd name="connsiteY69" fmla="*/ 543464 h 1242324"/>
              <a:gd name="connsiteX70" fmla="*/ 2587924 w 3209026"/>
              <a:gd name="connsiteY70" fmla="*/ 474453 h 1242324"/>
              <a:gd name="connsiteX71" fmla="*/ 2605177 w 3209026"/>
              <a:gd name="connsiteY71" fmla="*/ 396815 h 1242324"/>
              <a:gd name="connsiteX72" fmla="*/ 2613804 w 3209026"/>
              <a:gd name="connsiteY72" fmla="*/ 362309 h 1242324"/>
              <a:gd name="connsiteX73" fmla="*/ 2656936 w 3209026"/>
              <a:gd name="connsiteY73" fmla="*/ 293298 h 1242324"/>
              <a:gd name="connsiteX74" fmla="*/ 2682815 w 3209026"/>
              <a:gd name="connsiteY74" fmla="*/ 189781 h 1242324"/>
              <a:gd name="connsiteX75" fmla="*/ 2691441 w 3209026"/>
              <a:gd name="connsiteY75" fmla="*/ 155275 h 1242324"/>
              <a:gd name="connsiteX76" fmla="*/ 2725947 w 3209026"/>
              <a:gd name="connsiteY76" fmla="*/ 103517 h 1242324"/>
              <a:gd name="connsiteX77" fmla="*/ 2751826 w 3209026"/>
              <a:gd name="connsiteY77" fmla="*/ 69011 h 1242324"/>
              <a:gd name="connsiteX78" fmla="*/ 2769079 w 3209026"/>
              <a:gd name="connsiteY78" fmla="*/ 43132 h 1242324"/>
              <a:gd name="connsiteX79" fmla="*/ 2794958 w 3209026"/>
              <a:gd name="connsiteY79" fmla="*/ 34505 h 1242324"/>
              <a:gd name="connsiteX80" fmla="*/ 2812211 w 3209026"/>
              <a:gd name="connsiteY80" fmla="*/ 60385 h 1242324"/>
              <a:gd name="connsiteX81" fmla="*/ 2863970 w 3209026"/>
              <a:gd name="connsiteY81" fmla="*/ 112143 h 1242324"/>
              <a:gd name="connsiteX82" fmla="*/ 2889849 w 3209026"/>
              <a:gd name="connsiteY82" fmla="*/ 163902 h 1242324"/>
              <a:gd name="connsiteX83" fmla="*/ 2915728 w 3209026"/>
              <a:gd name="connsiteY83" fmla="*/ 146649 h 1242324"/>
              <a:gd name="connsiteX84" fmla="*/ 2941607 w 3209026"/>
              <a:gd name="connsiteY84" fmla="*/ 86264 h 1242324"/>
              <a:gd name="connsiteX85" fmla="*/ 2967487 w 3209026"/>
              <a:gd name="connsiteY85" fmla="*/ 43132 h 1242324"/>
              <a:gd name="connsiteX86" fmla="*/ 2976113 w 3209026"/>
              <a:gd name="connsiteY86" fmla="*/ 17253 h 1242324"/>
              <a:gd name="connsiteX87" fmla="*/ 3001992 w 3209026"/>
              <a:gd name="connsiteY87" fmla="*/ 0 h 1242324"/>
              <a:gd name="connsiteX88" fmla="*/ 3062377 w 3209026"/>
              <a:gd name="connsiteY88" fmla="*/ 51758 h 1242324"/>
              <a:gd name="connsiteX89" fmla="*/ 3079630 w 3209026"/>
              <a:gd name="connsiteY89" fmla="*/ 86264 h 1242324"/>
              <a:gd name="connsiteX90" fmla="*/ 3096883 w 3209026"/>
              <a:gd name="connsiteY90" fmla="*/ 112143 h 1242324"/>
              <a:gd name="connsiteX91" fmla="*/ 3122762 w 3209026"/>
              <a:gd name="connsiteY91" fmla="*/ 103517 h 1242324"/>
              <a:gd name="connsiteX92" fmla="*/ 3174521 w 3209026"/>
              <a:gd name="connsiteY92" fmla="*/ 146649 h 1242324"/>
              <a:gd name="connsiteX93" fmla="*/ 3209026 w 3209026"/>
              <a:gd name="connsiteY93" fmla="*/ 155275 h 1242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209026" h="1242324">
                <a:moveTo>
                  <a:pt x="0" y="862641"/>
                </a:moveTo>
                <a:cubicBezTo>
                  <a:pt x="3314" y="842753"/>
                  <a:pt x="6633" y="806244"/>
                  <a:pt x="17253" y="785004"/>
                </a:cubicBezTo>
                <a:cubicBezTo>
                  <a:pt x="21890" y="775731"/>
                  <a:pt x="29361" y="768126"/>
                  <a:pt x="34505" y="759124"/>
                </a:cubicBezTo>
                <a:cubicBezTo>
                  <a:pt x="40885" y="747959"/>
                  <a:pt x="46535" y="736370"/>
                  <a:pt x="51758" y="724619"/>
                </a:cubicBezTo>
                <a:cubicBezTo>
                  <a:pt x="58047" y="710469"/>
                  <a:pt x="62086" y="695337"/>
                  <a:pt x="69011" y="681487"/>
                </a:cubicBezTo>
                <a:cubicBezTo>
                  <a:pt x="85075" y="649359"/>
                  <a:pt x="88294" y="658347"/>
                  <a:pt x="112143" y="629728"/>
                </a:cubicBezTo>
                <a:cubicBezTo>
                  <a:pt x="118780" y="621763"/>
                  <a:pt x="122759" y="611814"/>
                  <a:pt x="129396" y="603849"/>
                </a:cubicBezTo>
                <a:cubicBezTo>
                  <a:pt x="176345" y="547511"/>
                  <a:pt x="132665" y="609206"/>
                  <a:pt x="189781" y="552090"/>
                </a:cubicBezTo>
                <a:cubicBezTo>
                  <a:pt x="197112" y="544759"/>
                  <a:pt x="201283" y="534837"/>
                  <a:pt x="207034" y="526211"/>
                </a:cubicBezTo>
                <a:cubicBezTo>
                  <a:pt x="214074" y="505091"/>
                  <a:pt x="219588" y="484481"/>
                  <a:pt x="232913" y="465826"/>
                </a:cubicBezTo>
                <a:cubicBezTo>
                  <a:pt x="240004" y="455899"/>
                  <a:pt x="251701" y="449874"/>
                  <a:pt x="258792" y="439947"/>
                </a:cubicBezTo>
                <a:cubicBezTo>
                  <a:pt x="266266" y="429483"/>
                  <a:pt x="267676" y="415205"/>
                  <a:pt x="276045" y="405441"/>
                </a:cubicBezTo>
                <a:cubicBezTo>
                  <a:pt x="285402" y="394525"/>
                  <a:pt x="300385" y="389728"/>
                  <a:pt x="310551" y="379562"/>
                </a:cubicBezTo>
                <a:cubicBezTo>
                  <a:pt x="317882" y="372231"/>
                  <a:pt x="322660" y="362685"/>
                  <a:pt x="327804" y="353683"/>
                </a:cubicBezTo>
                <a:cubicBezTo>
                  <a:pt x="334184" y="342518"/>
                  <a:pt x="335963" y="328270"/>
                  <a:pt x="345056" y="319177"/>
                </a:cubicBezTo>
                <a:cubicBezTo>
                  <a:pt x="351486" y="312747"/>
                  <a:pt x="362309" y="313426"/>
                  <a:pt x="370936" y="310551"/>
                </a:cubicBezTo>
                <a:cubicBezTo>
                  <a:pt x="382438" y="327804"/>
                  <a:pt x="388853" y="374750"/>
                  <a:pt x="405441" y="362309"/>
                </a:cubicBezTo>
                <a:cubicBezTo>
                  <a:pt x="432714" y="341854"/>
                  <a:pt x="444199" y="335783"/>
                  <a:pt x="465826" y="310551"/>
                </a:cubicBezTo>
                <a:cubicBezTo>
                  <a:pt x="475183" y="299635"/>
                  <a:pt x="481539" y="286211"/>
                  <a:pt x="491705" y="276045"/>
                </a:cubicBezTo>
                <a:cubicBezTo>
                  <a:pt x="499036" y="268714"/>
                  <a:pt x="509291" y="265013"/>
                  <a:pt x="517585" y="258792"/>
                </a:cubicBezTo>
                <a:cubicBezTo>
                  <a:pt x="532315" y="247745"/>
                  <a:pt x="546340" y="235789"/>
                  <a:pt x="560717" y="224287"/>
                </a:cubicBezTo>
                <a:cubicBezTo>
                  <a:pt x="577859" y="172857"/>
                  <a:pt x="555805" y="211280"/>
                  <a:pt x="595222" y="215660"/>
                </a:cubicBezTo>
                <a:cubicBezTo>
                  <a:pt x="612606" y="217592"/>
                  <a:pt x="629728" y="209909"/>
                  <a:pt x="646981" y="207034"/>
                </a:cubicBezTo>
                <a:cubicBezTo>
                  <a:pt x="661358" y="209909"/>
                  <a:pt x="675541" y="217279"/>
                  <a:pt x="690113" y="215660"/>
                </a:cubicBezTo>
                <a:cubicBezTo>
                  <a:pt x="721634" y="212157"/>
                  <a:pt x="727368" y="194283"/>
                  <a:pt x="741871" y="172528"/>
                </a:cubicBezTo>
                <a:cubicBezTo>
                  <a:pt x="770626" y="184030"/>
                  <a:pt x="801063" y="191994"/>
                  <a:pt x="828136" y="207034"/>
                </a:cubicBezTo>
                <a:cubicBezTo>
                  <a:pt x="853272" y="220998"/>
                  <a:pt x="897147" y="258792"/>
                  <a:pt x="897147" y="258792"/>
                </a:cubicBezTo>
                <a:cubicBezTo>
                  <a:pt x="902898" y="250166"/>
                  <a:pt x="904032" y="232913"/>
                  <a:pt x="914400" y="232913"/>
                </a:cubicBezTo>
                <a:cubicBezTo>
                  <a:pt x="923493" y="232913"/>
                  <a:pt x="921643" y="249805"/>
                  <a:pt x="923026" y="258792"/>
                </a:cubicBezTo>
                <a:cubicBezTo>
                  <a:pt x="927420" y="287354"/>
                  <a:pt x="927834" y="316411"/>
                  <a:pt x="931653" y="345056"/>
                </a:cubicBezTo>
                <a:cubicBezTo>
                  <a:pt x="933591" y="359589"/>
                  <a:pt x="937869" y="373725"/>
                  <a:pt x="940279" y="388188"/>
                </a:cubicBezTo>
                <a:cubicBezTo>
                  <a:pt x="952284" y="460222"/>
                  <a:pt x="943976" y="430702"/>
                  <a:pt x="957532" y="491705"/>
                </a:cubicBezTo>
                <a:cubicBezTo>
                  <a:pt x="968140" y="539441"/>
                  <a:pt x="967543" y="520032"/>
                  <a:pt x="974785" y="577970"/>
                </a:cubicBezTo>
                <a:cubicBezTo>
                  <a:pt x="978369" y="606645"/>
                  <a:pt x="976718" y="636122"/>
                  <a:pt x="983411" y="664234"/>
                </a:cubicBezTo>
                <a:cubicBezTo>
                  <a:pt x="991207" y="696975"/>
                  <a:pt x="1007274" y="727195"/>
                  <a:pt x="1017917" y="759124"/>
                </a:cubicBezTo>
                <a:cubicBezTo>
                  <a:pt x="1025610" y="782204"/>
                  <a:pt x="1048485" y="865736"/>
                  <a:pt x="1061049" y="897147"/>
                </a:cubicBezTo>
                <a:cubicBezTo>
                  <a:pt x="1071567" y="923442"/>
                  <a:pt x="1084052" y="948906"/>
                  <a:pt x="1095554" y="974785"/>
                </a:cubicBezTo>
                <a:cubicBezTo>
                  <a:pt x="1101305" y="1006415"/>
                  <a:pt x="1103975" y="1038763"/>
                  <a:pt x="1112807" y="1069675"/>
                </a:cubicBezTo>
                <a:cubicBezTo>
                  <a:pt x="1115655" y="1079644"/>
                  <a:pt x="1125423" y="1086281"/>
                  <a:pt x="1130060" y="1095554"/>
                </a:cubicBezTo>
                <a:cubicBezTo>
                  <a:pt x="1134127" y="1103687"/>
                  <a:pt x="1136482" y="1112612"/>
                  <a:pt x="1138687" y="1121434"/>
                </a:cubicBezTo>
                <a:cubicBezTo>
                  <a:pt x="1153611" y="1181129"/>
                  <a:pt x="1136164" y="1147843"/>
                  <a:pt x="1164566" y="1190445"/>
                </a:cubicBezTo>
                <a:cubicBezTo>
                  <a:pt x="1165843" y="1194276"/>
                  <a:pt x="1180266" y="1245112"/>
                  <a:pt x="1190445" y="1242204"/>
                </a:cubicBezTo>
                <a:cubicBezTo>
                  <a:pt x="1209996" y="1236618"/>
                  <a:pt x="1219200" y="1213449"/>
                  <a:pt x="1233577" y="1199071"/>
                </a:cubicBezTo>
                <a:cubicBezTo>
                  <a:pt x="1254109" y="1137477"/>
                  <a:pt x="1235698" y="1157401"/>
                  <a:pt x="1276709" y="1130060"/>
                </a:cubicBezTo>
                <a:cubicBezTo>
                  <a:pt x="1281085" y="1147565"/>
                  <a:pt x="1286538" y="1173123"/>
                  <a:pt x="1293962" y="1190445"/>
                </a:cubicBezTo>
                <a:cubicBezTo>
                  <a:pt x="1299028" y="1202265"/>
                  <a:pt x="1305464" y="1213449"/>
                  <a:pt x="1311215" y="1224951"/>
                </a:cubicBezTo>
                <a:cubicBezTo>
                  <a:pt x="1322717" y="1222075"/>
                  <a:pt x="1335117" y="1221626"/>
                  <a:pt x="1345721" y="1216324"/>
                </a:cubicBezTo>
                <a:cubicBezTo>
                  <a:pt x="1464376" y="1156997"/>
                  <a:pt x="1351790" y="1197050"/>
                  <a:pt x="1423358" y="1173192"/>
                </a:cubicBezTo>
                <a:cubicBezTo>
                  <a:pt x="1434860" y="1176068"/>
                  <a:pt x="1446049" y="1182804"/>
                  <a:pt x="1457864" y="1181819"/>
                </a:cubicBezTo>
                <a:cubicBezTo>
                  <a:pt x="1463333" y="1181363"/>
                  <a:pt x="1532130" y="1164778"/>
                  <a:pt x="1552754" y="1155939"/>
                </a:cubicBezTo>
                <a:cubicBezTo>
                  <a:pt x="1564574" y="1150873"/>
                  <a:pt x="1575758" y="1144438"/>
                  <a:pt x="1587260" y="1138687"/>
                </a:cubicBezTo>
                <a:cubicBezTo>
                  <a:pt x="1725216" y="1158395"/>
                  <a:pt x="1735641" y="1143865"/>
                  <a:pt x="1828800" y="1190445"/>
                </a:cubicBezTo>
                <a:cubicBezTo>
                  <a:pt x="1838073" y="1195082"/>
                  <a:pt x="1846053" y="1201947"/>
                  <a:pt x="1854679" y="1207698"/>
                </a:cubicBezTo>
                <a:cubicBezTo>
                  <a:pt x="1860430" y="1199072"/>
                  <a:pt x="1864601" y="1189150"/>
                  <a:pt x="1871932" y="1181819"/>
                </a:cubicBezTo>
                <a:cubicBezTo>
                  <a:pt x="1891790" y="1161961"/>
                  <a:pt x="1905919" y="1162539"/>
                  <a:pt x="1932317" y="1155939"/>
                </a:cubicBezTo>
                <a:cubicBezTo>
                  <a:pt x="1969698" y="1158815"/>
                  <a:pt x="2006969" y="1164566"/>
                  <a:pt x="2044460" y="1164566"/>
                </a:cubicBezTo>
                <a:cubicBezTo>
                  <a:pt x="2055289" y="1164566"/>
                  <a:pt x="2092643" y="1151380"/>
                  <a:pt x="2104845" y="1147313"/>
                </a:cubicBezTo>
                <a:cubicBezTo>
                  <a:pt x="2116347" y="1155939"/>
                  <a:pt x="2125403" y="1169705"/>
                  <a:pt x="2139351" y="1173192"/>
                </a:cubicBezTo>
                <a:cubicBezTo>
                  <a:pt x="2150853" y="1176067"/>
                  <a:pt x="2164748" y="1172156"/>
                  <a:pt x="2173856" y="1164566"/>
                </a:cubicBezTo>
                <a:cubicBezTo>
                  <a:pt x="2183735" y="1156333"/>
                  <a:pt x="2184729" y="1141225"/>
                  <a:pt x="2191109" y="1130060"/>
                </a:cubicBezTo>
                <a:cubicBezTo>
                  <a:pt x="2213946" y="1090096"/>
                  <a:pt x="2212200" y="1105956"/>
                  <a:pt x="2251494" y="1061049"/>
                </a:cubicBezTo>
                <a:cubicBezTo>
                  <a:pt x="2270484" y="1039346"/>
                  <a:pt x="2270804" y="1025991"/>
                  <a:pt x="2286000" y="1000664"/>
                </a:cubicBezTo>
                <a:cubicBezTo>
                  <a:pt x="2296668" y="982884"/>
                  <a:pt x="2308063" y="965493"/>
                  <a:pt x="2320505" y="948905"/>
                </a:cubicBezTo>
                <a:cubicBezTo>
                  <a:pt x="2335120" y="929420"/>
                  <a:pt x="2351020" y="909550"/>
                  <a:pt x="2363638" y="888520"/>
                </a:cubicBezTo>
                <a:cubicBezTo>
                  <a:pt x="2375565" y="868641"/>
                  <a:pt x="2385993" y="847880"/>
                  <a:pt x="2398143" y="828136"/>
                </a:cubicBezTo>
                <a:cubicBezTo>
                  <a:pt x="2421288" y="790525"/>
                  <a:pt x="2434845" y="779513"/>
                  <a:pt x="2449902" y="741871"/>
                </a:cubicBezTo>
                <a:cubicBezTo>
                  <a:pt x="2473467" y="682957"/>
                  <a:pt x="2457432" y="702812"/>
                  <a:pt x="2484407" y="655607"/>
                </a:cubicBezTo>
                <a:cubicBezTo>
                  <a:pt x="2489551" y="646605"/>
                  <a:pt x="2496516" y="638730"/>
                  <a:pt x="2501660" y="629728"/>
                </a:cubicBezTo>
                <a:cubicBezTo>
                  <a:pt x="2508040" y="618563"/>
                  <a:pt x="2512297" y="606249"/>
                  <a:pt x="2518913" y="595222"/>
                </a:cubicBezTo>
                <a:cubicBezTo>
                  <a:pt x="2529581" y="577442"/>
                  <a:pt x="2544146" y="562010"/>
                  <a:pt x="2553419" y="543464"/>
                </a:cubicBezTo>
                <a:lnTo>
                  <a:pt x="2587924" y="474453"/>
                </a:lnTo>
                <a:cubicBezTo>
                  <a:pt x="2603491" y="381053"/>
                  <a:pt x="2588189" y="456272"/>
                  <a:pt x="2605177" y="396815"/>
                </a:cubicBezTo>
                <a:cubicBezTo>
                  <a:pt x="2608434" y="385415"/>
                  <a:pt x="2608989" y="373143"/>
                  <a:pt x="2613804" y="362309"/>
                </a:cubicBezTo>
                <a:cubicBezTo>
                  <a:pt x="2620742" y="346699"/>
                  <a:pt x="2645393" y="310612"/>
                  <a:pt x="2656936" y="293298"/>
                </a:cubicBezTo>
                <a:lnTo>
                  <a:pt x="2682815" y="189781"/>
                </a:lnTo>
                <a:cubicBezTo>
                  <a:pt x="2685690" y="178279"/>
                  <a:pt x="2684864" y="165140"/>
                  <a:pt x="2691441" y="155275"/>
                </a:cubicBezTo>
                <a:cubicBezTo>
                  <a:pt x="2702943" y="138022"/>
                  <a:pt x="2713506" y="120105"/>
                  <a:pt x="2725947" y="103517"/>
                </a:cubicBezTo>
                <a:cubicBezTo>
                  <a:pt x="2734573" y="92015"/>
                  <a:pt x="2743469" y="80710"/>
                  <a:pt x="2751826" y="69011"/>
                </a:cubicBezTo>
                <a:cubicBezTo>
                  <a:pt x="2757852" y="60575"/>
                  <a:pt x="2760983" y="49609"/>
                  <a:pt x="2769079" y="43132"/>
                </a:cubicBezTo>
                <a:cubicBezTo>
                  <a:pt x="2776179" y="37452"/>
                  <a:pt x="2786332" y="37381"/>
                  <a:pt x="2794958" y="34505"/>
                </a:cubicBezTo>
                <a:cubicBezTo>
                  <a:pt x="2800709" y="43132"/>
                  <a:pt x="2805323" y="52636"/>
                  <a:pt x="2812211" y="60385"/>
                </a:cubicBezTo>
                <a:cubicBezTo>
                  <a:pt x="2828421" y="78621"/>
                  <a:pt x="2863970" y="112143"/>
                  <a:pt x="2863970" y="112143"/>
                </a:cubicBezTo>
                <a:cubicBezTo>
                  <a:pt x="2866796" y="120620"/>
                  <a:pt x="2877904" y="161513"/>
                  <a:pt x="2889849" y="163902"/>
                </a:cubicBezTo>
                <a:cubicBezTo>
                  <a:pt x="2900015" y="165935"/>
                  <a:pt x="2907102" y="152400"/>
                  <a:pt x="2915728" y="146649"/>
                </a:cubicBezTo>
                <a:cubicBezTo>
                  <a:pt x="2962291" y="76805"/>
                  <a:pt x="2904469" y="169823"/>
                  <a:pt x="2941607" y="86264"/>
                </a:cubicBezTo>
                <a:cubicBezTo>
                  <a:pt x="2948417" y="70942"/>
                  <a:pt x="2959989" y="58129"/>
                  <a:pt x="2967487" y="43132"/>
                </a:cubicBezTo>
                <a:cubicBezTo>
                  <a:pt x="2971554" y="34999"/>
                  <a:pt x="2970433" y="24353"/>
                  <a:pt x="2976113" y="17253"/>
                </a:cubicBezTo>
                <a:cubicBezTo>
                  <a:pt x="2982590" y="9157"/>
                  <a:pt x="2993366" y="5751"/>
                  <a:pt x="3001992" y="0"/>
                </a:cubicBezTo>
                <a:cubicBezTo>
                  <a:pt x="3020116" y="13593"/>
                  <a:pt x="3048513" y="32348"/>
                  <a:pt x="3062377" y="51758"/>
                </a:cubicBezTo>
                <a:cubicBezTo>
                  <a:pt x="3069851" y="62222"/>
                  <a:pt x="3073250" y="75099"/>
                  <a:pt x="3079630" y="86264"/>
                </a:cubicBezTo>
                <a:cubicBezTo>
                  <a:pt x="3084774" y="95266"/>
                  <a:pt x="3091132" y="103517"/>
                  <a:pt x="3096883" y="112143"/>
                </a:cubicBezTo>
                <a:cubicBezTo>
                  <a:pt x="3105509" y="109268"/>
                  <a:pt x="3113760" y="102231"/>
                  <a:pt x="3122762" y="103517"/>
                </a:cubicBezTo>
                <a:cubicBezTo>
                  <a:pt x="3174969" y="110976"/>
                  <a:pt x="3143340" y="121705"/>
                  <a:pt x="3174521" y="146649"/>
                </a:cubicBezTo>
                <a:cubicBezTo>
                  <a:pt x="3186440" y="156184"/>
                  <a:pt x="3196584" y="155275"/>
                  <a:pt x="3209026" y="1552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909094" y="2432399"/>
            <a:ext cx="3243532" cy="345307"/>
          </a:xfrm>
          <a:custGeom>
            <a:avLst/>
            <a:gdLst>
              <a:gd name="connsiteX0" fmla="*/ 0 w 3243532"/>
              <a:gd name="connsiteY0" fmla="*/ 215910 h 345307"/>
              <a:gd name="connsiteX1" fmla="*/ 69012 w 3243532"/>
              <a:gd name="connsiteY1" fmla="*/ 172778 h 345307"/>
              <a:gd name="connsiteX2" fmla="*/ 129397 w 3243532"/>
              <a:gd name="connsiteY2" fmla="*/ 181405 h 345307"/>
              <a:gd name="connsiteX3" fmla="*/ 155276 w 3243532"/>
              <a:gd name="connsiteY3" fmla="*/ 215910 h 345307"/>
              <a:gd name="connsiteX4" fmla="*/ 172529 w 3243532"/>
              <a:gd name="connsiteY4" fmla="*/ 241790 h 345307"/>
              <a:gd name="connsiteX5" fmla="*/ 224287 w 3243532"/>
              <a:gd name="connsiteY5" fmla="*/ 267669 h 345307"/>
              <a:gd name="connsiteX6" fmla="*/ 267419 w 3243532"/>
              <a:gd name="connsiteY6" fmla="*/ 215910 h 345307"/>
              <a:gd name="connsiteX7" fmla="*/ 293298 w 3243532"/>
              <a:gd name="connsiteY7" fmla="*/ 207284 h 345307"/>
              <a:gd name="connsiteX8" fmla="*/ 310551 w 3243532"/>
              <a:gd name="connsiteY8" fmla="*/ 181405 h 345307"/>
              <a:gd name="connsiteX9" fmla="*/ 370936 w 3243532"/>
              <a:gd name="connsiteY9" fmla="*/ 155526 h 345307"/>
              <a:gd name="connsiteX10" fmla="*/ 431321 w 3243532"/>
              <a:gd name="connsiteY10" fmla="*/ 207284 h 345307"/>
              <a:gd name="connsiteX11" fmla="*/ 457200 w 3243532"/>
              <a:gd name="connsiteY11" fmla="*/ 215910 h 345307"/>
              <a:gd name="connsiteX12" fmla="*/ 491706 w 3243532"/>
              <a:gd name="connsiteY12" fmla="*/ 207284 h 345307"/>
              <a:gd name="connsiteX13" fmla="*/ 517585 w 3243532"/>
              <a:gd name="connsiteY13" fmla="*/ 190031 h 345307"/>
              <a:gd name="connsiteX14" fmla="*/ 638355 w 3243532"/>
              <a:gd name="connsiteY14" fmla="*/ 181405 h 345307"/>
              <a:gd name="connsiteX15" fmla="*/ 664234 w 3243532"/>
              <a:gd name="connsiteY15" fmla="*/ 172778 h 345307"/>
              <a:gd name="connsiteX16" fmla="*/ 724619 w 3243532"/>
              <a:gd name="connsiteY16" fmla="*/ 198658 h 345307"/>
              <a:gd name="connsiteX17" fmla="*/ 854015 w 3243532"/>
              <a:gd name="connsiteY17" fmla="*/ 181405 h 345307"/>
              <a:gd name="connsiteX18" fmla="*/ 879895 w 3243532"/>
              <a:gd name="connsiteY18" fmla="*/ 172778 h 345307"/>
              <a:gd name="connsiteX19" fmla="*/ 940280 w 3243532"/>
              <a:gd name="connsiteY19" fmla="*/ 181405 h 345307"/>
              <a:gd name="connsiteX20" fmla="*/ 992038 w 3243532"/>
              <a:gd name="connsiteY20" fmla="*/ 233163 h 345307"/>
              <a:gd name="connsiteX21" fmla="*/ 1061049 w 3243532"/>
              <a:gd name="connsiteY21" fmla="*/ 319427 h 345307"/>
              <a:gd name="connsiteX22" fmla="*/ 1086929 w 3243532"/>
              <a:gd name="connsiteY22" fmla="*/ 328054 h 345307"/>
              <a:gd name="connsiteX23" fmla="*/ 1147314 w 3243532"/>
              <a:gd name="connsiteY23" fmla="*/ 345307 h 345307"/>
              <a:gd name="connsiteX24" fmla="*/ 1181819 w 3243532"/>
              <a:gd name="connsiteY24" fmla="*/ 328054 h 345307"/>
              <a:gd name="connsiteX25" fmla="*/ 1259457 w 3243532"/>
              <a:gd name="connsiteY25" fmla="*/ 233163 h 345307"/>
              <a:gd name="connsiteX26" fmla="*/ 1268083 w 3243532"/>
              <a:gd name="connsiteY26" fmla="*/ 207284 h 345307"/>
              <a:gd name="connsiteX27" fmla="*/ 1276710 w 3243532"/>
              <a:gd name="connsiteY27" fmla="*/ 172778 h 345307"/>
              <a:gd name="connsiteX28" fmla="*/ 1337095 w 3243532"/>
              <a:gd name="connsiteY28" fmla="*/ 121020 h 345307"/>
              <a:gd name="connsiteX29" fmla="*/ 1362974 w 3243532"/>
              <a:gd name="connsiteY29" fmla="*/ 112393 h 345307"/>
              <a:gd name="connsiteX30" fmla="*/ 1388853 w 3243532"/>
              <a:gd name="connsiteY30" fmla="*/ 95141 h 345307"/>
              <a:gd name="connsiteX31" fmla="*/ 1423359 w 3243532"/>
              <a:gd name="connsiteY31" fmla="*/ 103767 h 345307"/>
              <a:gd name="connsiteX32" fmla="*/ 1483744 w 3243532"/>
              <a:gd name="connsiteY32" fmla="*/ 138273 h 345307"/>
              <a:gd name="connsiteX33" fmla="*/ 1518249 w 3243532"/>
              <a:gd name="connsiteY33" fmla="*/ 155526 h 345307"/>
              <a:gd name="connsiteX34" fmla="*/ 1552755 w 3243532"/>
              <a:gd name="connsiteY34" fmla="*/ 146899 h 345307"/>
              <a:gd name="connsiteX35" fmla="*/ 1604514 w 3243532"/>
              <a:gd name="connsiteY35" fmla="*/ 129646 h 345307"/>
              <a:gd name="connsiteX36" fmla="*/ 1656272 w 3243532"/>
              <a:gd name="connsiteY36" fmla="*/ 146899 h 345307"/>
              <a:gd name="connsiteX37" fmla="*/ 1682151 w 3243532"/>
              <a:gd name="connsiteY37" fmla="*/ 164152 h 345307"/>
              <a:gd name="connsiteX38" fmla="*/ 1725283 w 3243532"/>
              <a:gd name="connsiteY38" fmla="*/ 155526 h 345307"/>
              <a:gd name="connsiteX39" fmla="*/ 1751163 w 3243532"/>
              <a:gd name="connsiteY39" fmla="*/ 138273 h 345307"/>
              <a:gd name="connsiteX40" fmla="*/ 1837427 w 3243532"/>
              <a:gd name="connsiteY40" fmla="*/ 155526 h 345307"/>
              <a:gd name="connsiteX41" fmla="*/ 1906438 w 3243532"/>
              <a:gd name="connsiteY41" fmla="*/ 121020 h 345307"/>
              <a:gd name="connsiteX42" fmla="*/ 1958197 w 3243532"/>
              <a:gd name="connsiteY42" fmla="*/ 103767 h 345307"/>
              <a:gd name="connsiteX43" fmla="*/ 2096219 w 3243532"/>
              <a:gd name="connsiteY43" fmla="*/ 121020 h 345307"/>
              <a:gd name="connsiteX44" fmla="*/ 2122098 w 3243532"/>
              <a:gd name="connsiteY44" fmla="*/ 103767 h 345307"/>
              <a:gd name="connsiteX45" fmla="*/ 2216989 w 3243532"/>
              <a:gd name="connsiteY45" fmla="*/ 121020 h 345307"/>
              <a:gd name="connsiteX46" fmla="*/ 2251495 w 3243532"/>
              <a:gd name="connsiteY46" fmla="*/ 146899 h 345307"/>
              <a:gd name="connsiteX47" fmla="*/ 2346385 w 3243532"/>
              <a:gd name="connsiteY47" fmla="*/ 146899 h 345307"/>
              <a:gd name="connsiteX48" fmla="*/ 2406770 w 3243532"/>
              <a:gd name="connsiteY48" fmla="*/ 69261 h 345307"/>
              <a:gd name="connsiteX49" fmla="*/ 2424023 w 3243532"/>
              <a:gd name="connsiteY49" fmla="*/ 43382 h 345307"/>
              <a:gd name="connsiteX50" fmla="*/ 2432649 w 3243532"/>
              <a:gd name="connsiteY50" fmla="*/ 8876 h 345307"/>
              <a:gd name="connsiteX51" fmla="*/ 2458529 w 3243532"/>
              <a:gd name="connsiteY51" fmla="*/ 250 h 345307"/>
              <a:gd name="connsiteX52" fmla="*/ 2527540 w 3243532"/>
              <a:gd name="connsiteY52" fmla="*/ 34756 h 345307"/>
              <a:gd name="connsiteX53" fmla="*/ 2596551 w 3243532"/>
              <a:gd name="connsiteY53" fmla="*/ 95141 h 345307"/>
              <a:gd name="connsiteX54" fmla="*/ 2613804 w 3243532"/>
              <a:gd name="connsiteY54" fmla="*/ 121020 h 345307"/>
              <a:gd name="connsiteX55" fmla="*/ 2682815 w 3243532"/>
              <a:gd name="connsiteY55" fmla="*/ 190031 h 345307"/>
              <a:gd name="connsiteX56" fmla="*/ 2743200 w 3243532"/>
              <a:gd name="connsiteY56" fmla="*/ 259043 h 345307"/>
              <a:gd name="connsiteX57" fmla="*/ 2760453 w 3243532"/>
              <a:gd name="connsiteY57" fmla="*/ 284922 h 345307"/>
              <a:gd name="connsiteX58" fmla="*/ 2820838 w 3243532"/>
              <a:gd name="connsiteY58" fmla="*/ 241790 h 345307"/>
              <a:gd name="connsiteX59" fmla="*/ 2855344 w 3243532"/>
              <a:gd name="connsiteY59" fmla="*/ 121020 h 345307"/>
              <a:gd name="connsiteX60" fmla="*/ 2881223 w 3243532"/>
              <a:gd name="connsiteY60" fmla="*/ 129646 h 345307"/>
              <a:gd name="connsiteX61" fmla="*/ 2907102 w 3243532"/>
              <a:gd name="connsiteY61" fmla="*/ 112393 h 345307"/>
              <a:gd name="connsiteX62" fmla="*/ 3088257 w 3243532"/>
              <a:gd name="connsiteY62" fmla="*/ 103767 h 345307"/>
              <a:gd name="connsiteX63" fmla="*/ 3105510 w 3243532"/>
              <a:gd name="connsiteY63" fmla="*/ 77888 h 345307"/>
              <a:gd name="connsiteX64" fmla="*/ 3200400 w 3243532"/>
              <a:gd name="connsiteY64" fmla="*/ 86514 h 345307"/>
              <a:gd name="connsiteX65" fmla="*/ 3243532 w 3243532"/>
              <a:gd name="connsiteY65" fmla="*/ 112393 h 34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243532" h="345307">
                <a:moveTo>
                  <a:pt x="0" y="215910"/>
                </a:moveTo>
                <a:cubicBezTo>
                  <a:pt x="13661" y="204981"/>
                  <a:pt x="43727" y="172778"/>
                  <a:pt x="69012" y="172778"/>
                </a:cubicBezTo>
                <a:cubicBezTo>
                  <a:pt x="89345" y="172778"/>
                  <a:pt x="109269" y="178529"/>
                  <a:pt x="129397" y="181405"/>
                </a:cubicBezTo>
                <a:cubicBezTo>
                  <a:pt x="138023" y="192907"/>
                  <a:pt x="146919" y="204211"/>
                  <a:pt x="155276" y="215910"/>
                </a:cubicBezTo>
                <a:cubicBezTo>
                  <a:pt x="161302" y="224347"/>
                  <a:pt x="165198" y="234459"/>
                  <a:pt x="172529" y="241790"/>
                </a:cubicBezTo>
                <a:cubicBezTo>
                  <a:pt x="189252" y="258513"/>
                  <a:pt x="203238" y="260653"/>
                  <a:pt x="224287" y="267669"/>
                </a:cubicBezTo>
                <a:cubicBezTo>
                  <a:pt x="313811" y="207985"/>
                  <a:pt x="179858" y="303471"/>
                  <a:pt x="267419" y="215910"/>
                </a:cubicBezTo>
                <a:cubicBezTo>
                  <a:pt x="273849" y="209480"/>
                  <a:pt x="284672" y="210159"/>
                  <a:pt x="293298" y="207284"/>
                </a:cubicBezTo>
                <a:cubicBezTo>
                  <a:pt x="299049" y="198658"/>
                  <a:pt x="303220" y="188736"/>
                  <a:pt x="310551" y="181405"/>
                </a:cubicBezTo>
                <a:cubicBezTo>
                  <a:pt x="330409" y="161547"/>
                  <a:pt x="344539" y="162125"/>
                  <a:pt x="370936" y="155526"/>
                </a:cubicBezTo>
                <a:cubicBezTo>
                  <a:pt x="391332" y="175922"/>
                  <a:pt x="405499" y="192529"/>
                  <a:pt x="431321" y="207284"/>
                </a:cubicBezTo>
                <a:cubicBezTo>
                  <a:pt x="439216" y="211795"/>
                  <a:pt x="448574" y="213035"/>
                  <a:pt x="457200" y="215910"/>
                </a:cubicBezTo>
                <a:cubicBezTo>
                  <a:pt x="468702" y="213035"/>
                  <a:pt x="480809" y="211954"/>
                  <a:pt x="491706" y="207284"/>
                </a:cubicBezTo>
                <a:cubicBezTo>
                  <a:pt x="501235" y="203200"/>
                  <a:pt x="507375" y="191833"/>
                  <a:pt x="517585" y="190031"/>
                </a:cubicBezTo>
                <a:cubicBezTo>
                  <a:pt x="557330" y="183017"/>
                  <a:pt x="598098" y="184280"/>
                  <a:pt x="638355" y="181405"/>
                </a:cubicBezTo>
                <a:cubicBezTo>
                  <a:pt x="646981" y="178529"/>
                  <a:pt x="655141" y="172778"/>
                  <a:pt x="664234" y="172778"/>
                </a:cubicBezTo>
                <a:cubicBezTo>
                  <a:pt x="692086" y="172778"/>
                  <a:pt x="703489" y="184571"/>
                  <a:pt x="724619" y="198658"/>
                </a:cubicBezTo>
                <a:cubicBezTo>
                  <a:pt x="767751" y="192907"/>
                  <a:pt x="811093" y="188559"/>
                  <a:pt x="854015" y="181405"/>
                </a:cubicBezTo>
                <a:cubicBezTo>
                  <a:pt x="862985" y="179910"/>
                  <a:pt x="870802" y="172778"/>
                  <a:pt x="879895" y="172778"/>
                </a:cubicBezTo>
                <a:cubicBezTo>
                  <a:pt x="900228" y="172778"/>
                  <a:pt x="920152" y="178529"/>
                  <a:pt x="940280" y="181405"/>
                </a:cubicBezTo>
                <a:cubicBezTo>
                  <a:pt x="980937" y="242393"/>
                  <a:pt x="927839" y="168964"/>
                  <a:pt x="992038" y="233163"/>
                </a:cubicBezTo>
                <a:cubicBezTo>
                  <a:pt x="1017865" y="258990"/>
                  <a:pt x="1029821" y="298608"/>
                  <a:pt x="1061049" y="319427"/>
                </a:cubicBezTo>
                <a:cubicBezTo>
                  <a:pt x="1068615" y="324471"/>
                  <a:pt x="1078186" y="325556"/>
                  <a:pt x="1086929" y="328054"/>
                </a:cubicBezTo>
                <a:cubicBezTo>
                  <a:pt x="1162753" y="349718"/>
                  <a:pt x="1085262" y="324622"/>
                  <a:pt x="1147314" y="345307"/>
                </a:cubicBezTo>
                <a:cubicBezTo>
                  <a:pt x="1158816" y="339556"/>
                  <a:pt x="1171866" y="336197"/>
                  <a:pt x="1181819" y="328054"/>
                </a:cubicBezTo>
                <a:cubicBezTo>
                  <a:pt x="1228358" y="289976"/>
                  <a:pt x="1239837" y="278944"/>
                  <a:pt x="1259457" y="233163"/>
                </a:cubicBezTo>
                <a:cubicBezTo>
                  <a:pt x="1263039" y="224805"/>
                  <a:pt x="1265585" y="216027"/>
                  <a:pt x="1268083" y="207284"/>
                </a:cubicBezTo>
                <a:cubicBezTo>
                  <a:pt x="1271340" y="195884"/>
                  <a:pt x="1270426" y="182832"/>
                  <a:pt x="1276710" y="172778"/>
                </a:cubicBezTo>
                <a:cubicBezTo>
                  <a:pt x="1286359" y="157340"/>
                  <a:pt x="1318198" y="130469"/>
                  <a:pt x="1337095" y="121020"/>
                </a:cubicBezTo>
                <a:cubicBezTo>
                  <a:pt x="1345228" y="116953"/>
                  <a:pt x="1354841" y="116460"/>
                  <a:pt x="1362974" y="112393"/>
                </a:cubicBezTo>
                <a:cubicBezTo>
                  <a:pt x="1372247" y="107757"/>
                  <a:pt x="1380227" y="100892"/>
                  <a:pt x="1388853" y="95141"/>
                </a:cubicBezTo>
                <a:cubicBezTo>
                  <a:pt x="1400355" y="98016"/>
                  <a:pt x="1412258" y="99604"/>
                  <a:pt x="1423359" y="103767"/>
                </a:cubicBezTo>
                <a:cubicBezTo>
                  <a:pt x="1461268" y="117983"/>
                  <a:pt x="1451896" y="120074"/>
                  <a:pt x="1483744" y="138273"/>
                </a:cubicBezTo>
                <a:cubicBezTo>
                  <a:pt x="1494909" y="144653"/>
                  <a:pt x="1506747" y="149775"/>
                  <a:pt x="1518249" y="155526"/>
                </a:cubicBezTo>
                <a:cubicBezTo>
                  <a:pt x="1529751" y="152650"/>
                  <a:pt x="1541399" y="150306"/>
                  <a:pt x="1552755" y="146899"/>
                </a:cubicBezTo>
                <a:cubicBezTo>
                  <a:pt x="1570174" y="141673"/>
                  <a:pt x="1604514" y="129646"/>
                  <a:pt x="1604514" y="129646"/>
                </a:cubicBezTo>
                <a:cubicBezTo>
                  <a:pt x="1621767" y="135397"/>
                  <a:pt x="1639654" y="139513"/>
                  <a:pt x="1656272" y="146899"/>
                </a:cubicBezTo>
                <a:cubicBezTo>
                  <a:pt x="1665746" y="151110"/>
                  <a:pt x="1671863" y="162866"/>
                  <a:pt x="1682151" y="164152"/>
                </a:cubicBezTo>
                <a:cubicBezTo>
                  <a:pt x="1696700" y="165971"/>
                  <a:pt x="1710906" y="158401"/>
                  <a:pt x="1725283" y="155526"/>
                </a:cubicBezTo>
                <a:cubicBezTo>
                  <a:pt x="1733910" y="149775"/>
                  <a:pt x="1740859" y="139418"/>
                  <a:pt x="1751163" y="138273"/>
                </a:cubicBezTo>
                <a:cubicBezTo>
                  <a:pt x="1765809" y="136646"/>
                  <a:pt x="1819037" y="150928"/>
                  <a:pt x="1837427" y="155526"/>
                </a:cubicBezTo>
                <a:cubicBezTo>
                  <a:pt x="1946979" y="133614"/>
                  <a:pt x="1824881" y="166329"/>
                  <a:pt x="1906438" y="121020"/>
                </a:cubicBezTo>
                <a:cubicBezTo>
                  <a:pt x="1922336" y="112188"/>
                  <a:pt x="1958197" y="103767"/>
                  <a:pt x="1958197" y="103767"/>
                </a:cubicBezTo>
                <a:cubicBezTo>
                  <a:pt x="2055123" y="136076"/>
                  <a:pt x="2008829" y="133504"/>
                  <a:pt x="2096219" y="121020"/>
                </a:cubicBezTo>
                <a:cubicBezTo>
                  <a:pt x="2104845" y="115269"/>
                  <a:pt x="2111773" y="104706"/>
                  <a:pt x="2122098" y="103767"/>
                </a:cubicBezTo>
                <a:cubicBezTo>
                  <a:pt x="2160422" y="100283"/>
                  <a:pt x="2184693" y="110254"/>
                  <a:pt x="2216989" y="121020"/>
                </a:cubicBezTo>
                <a:cubicBezTo>
                  <a:pt x="2228491" y="129646"/>
                  <a:pt x="2238635" y="140469"/>
                  <a:pt x="2251495" y="146899"/>
                </a:cubicBezTo>
                <a:cubicBezTo>
                  <a:pt x="2284638" y="163471"/>
                  <a:pt x="2310429" y="152036"/>
                  <a:pt x="2346385" y="146899"/>
                </a:cubicBezTo>
                <a:cubicBezTo>
                  <a:pt x="2386927" y="106357"/>
                  <a:pt x="2365496" y="131171"/>
                  <a:pt x="2406770" y="69261"/>
                </a:cubicBezTo>
                <a:lnTo>
                  <a:pt x="2424023" y="43382"/>
                </a:lnTo>
                <a:cubicBezTo>
                  <a:pt x="2426898" y="31880"/>
                  <a:pt x="2425243" y="18134"/>
                  <a:pt x="2432649" y="8876"/>
                </a:cubicBezTo>
                <a:cubicBezTo>
                  <a:pt x="2438330" y="1775"/>
                  <a:pt x="2449506" y="-878"/>
                  <a:pt x="2458529" y="250"/>
                </a:cubicBezTo>
                <a:cubicBezTo>
                  <a:pt x="2480355" y="2978"/>
                  <a:pt x="2509487" y="21216"/>
                  <a:pt x="2527540" y="34756"/>
                </a:cubicBezTo>
                <a:cubicBezTo>
                  <a:pt x="2548262" y="50298"/>
                  <a:pt x="2578814" y="73857"/>
                  <a:pt x="2596551" y="95141"/>
                </a:cubicBezTo>
                <a:cubicBezTo>
                  <a:pt x="2603188" y="103106"/>
                  <a:pt x="2606830" y="113349"/>
                  <a:pt x="2613804" y="121020"/>
                </a:cubicBezTo>
                <a:cubicBezTo>
                  <a:pt x="2635688" y="145092"/>
                  <a:pt x="2664769" y="162963"/>
                  <a:pt x="2682815" y="190031"/>
                </a:cubicBezTo>
                <a:cubicBezTo>
                  <a:pt x="2723072" y="250416"/>
                  <a:pt x="2700068" y="230288"/>
                  <a:pt x="2743200" y="259043"/>
                </a:cubicBezTo>
                <a:cubicBezTo>
                  <a:pt x="2748951" y="267669"/>
                  <a:pt x="2750190" y="283456"/>
                  <a:pt x="2760453" y="284922"/>
                </a:cubicBezTo>
                <a:cubicBezTo>
                  <a:pt x="2795778" y="289968"/>
                  <a:pt x="2806668" y="263045"/>
                  <a:pt x="2820838" y="241790"/>
                </a:cubicBezTo>
                <a:cubicBezTo>
                  <a:pt x="2823666" y="205024"/>
                  <a:pt x="2795471" y="121020"/>
                  <a:pt x="2855344" y="121020"/>
                </a:cubicBezTo>
                <a:cubicBezTo>
                  <a:pt x="2864437" y="121020"/>
                  <a:pt x="2872597" y="126771"/>
                  <a:pt x="2881223" y="129646"/>
                </a:cubicBezTo>
                <a:cubicBezTo>
                  <a:pt x="2889849" y="123895"/>
                  <a:pt x="2896746" y="112886"/>
                  <a:pt x="2907102" y="112393"/>
                </a:cubicBezTo>
                <a:cubicBezTo>
                  <a:pt x="3100334" y="103192"/>
                  <a:pt x="3013725" y="153456"/>
                  <a:pt x="3088257" y="103767"/>
                </a:cubicBezTo>
                <a:cubicBezTo>
                  <a:pt x="3094008" y="95141"/>
                  <a:pt x="3097414" y="84365"/>
                  <a:pt x="3105510" y="77888"/>
                </a:cubicBezTo>
                <a:cubicBezTo>
                  <a:pt x="3132385" y="56388"/>
                  <a:pt x="3178628" y="81071"/>
                  <a:pt x="3200400" y="86514"/>
                </a:cubicBezTo>
                <a:cubicBezTo>
                  <a:pt x="3237206" y="114118"/>
                  <a:pt x="3220529" y="112393"/>
                  <a:pt x="3243532" y="11239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9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Player Data</a:t>
            </a:r>
            <a:endParaRPr lang="en-US" dirty="0"/>
          </a:p>
        </p:txBody>
      </p:sp>
      <p:pic>
        <p:nvPicPr>
          <p:cNvPr id="4" name="Picture 3" descr="C:\Users\Keith\Desktop\Baseball Signal\FullFiel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396" y="1355138"/>
            <a:ext cx="6481608" cy="49758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831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in!</a:t>
            </a:r>
            <a:endParaRPr lang="en-US" dirty="0"/>
          </a:p>
        </p:txBody>
      </p:sp>
      <p:pic>
        <p:nvPicPr>
          <p:cNvPr id="4" name="Content Placeholder 3" descr="C:\Users\Keith\Desktop\Baseball Signal\Zoomin4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887" y="1621766"/>
            <a:ext cx="5796768" cy="44202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5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Underlying 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266266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Motivation:</a:t>
            </a:r>
          </a:p>
          <a:p>
            <a:pPr marL="0" indent="0">
              <a:buNone/>
            </a:pPr>
            <a:r>
              <a:rPr lang="en-US" dirty="0" smtClean="0"/>
              <a:t>Cool Videos Pay Attention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www.sciencemag.org/content/suppl/2012/09/19/science.1227079.DC1/1227079s1.mov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www.sciencemag.org/content/suppl/2012/09/19/science.1227079.DC1/1227079s2.mov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www.sciencemag.org/content/suppl/2012/09/19/science.1227079.DC1/1227079s3.mov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438" y="2406769"/>
            <a:ext cx="3578309" cy="32113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5185" y="6254151"/>
            <a:ext cx="495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(Sugihara, 2012)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4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Underlying Structure?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592190"/>
              </p:ext>
            </p:extLst>
          </p:nvPr>
        </p:nvGraphicFramePr>
        <p:xfrm>
          <a:off x="241538" y="1362974"/>
          <a:ext cx="4882553" cy="4477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267683"/>
              </p:ext>
            </p:extLst>
          </p:nvPr>
        </p:nvGraphicFramePr>
        <p:xfrm>
          <a:off x="5198853" y="1237889"/>
          <a:ext cx="4572000" cy="4446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146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Chaotic Signals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9893" y="1526876"/>
            <a:ext cx="8005315" cy="48480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21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2166" y="2160589"/>
            <a:ext cx="4451836" cy="388077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Next Steps</a:t>
            </a:r>
          </a:p>
          <a:p>
            <a:r>
              <a:rPr lang="en-US" dirty="0" smtClean="0"/>
              <a:t>Preform a more comprehensive analysis on chaotic signals in baseball</a:t>
            </a:r>
          </a:p>
          <a:p>
            <a:r>
              <a:rPr lang="en-US" dirty="0" smtClean="0"/>
              <a:t>Compare trends for dimensionality of streaky players vs non-streaky</a:t>
            </a:r>
          </a:p>
          <a:p>
            <a:r>
              <a:rPr lang="en-US" dirty="0" smtClean="0"/>
              <a:t>See if there are any other metrics available to further refine phase space</a:t>
            </a:r>
          </a:p>
          <a:p>
            <a:r>
              <a:rPr lang="en-US" dirty="0" smtClean="0"/>
              <a:t>Examine network dynamics of team to construct team dynamical system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7334" y="2096219"/>
            <a:ext cx="38687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Conclusions</a:t>
            </a:r>
          </a:p>
          <a:p>
            <a:endParaRPr lang="en-US" b="1" dirty="0"/>
          </a:p>
          <a:p>
            <a:r>
              <a:rPr lang="en-US" dirty="0" smtClean="0"/>
              <a:t>Early warning signs for </a:t>
            </a:r>
            <a:r>
              <a:rPr lang="en-US" dirty="0" err="1" smtClean="0"/>
              <a:t>bistable</a:t>
            </a:r>
            <a:r>
              <a:rPr lang="en-US" dirty="0" smtClean="0"/>
              <a:t> critical transitions do not seem to fit for baseball hitting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Multi-dimensionality of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Not enough granularity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 smtClean="0"/>
              <a:t>Larger dimension structures do appear to exist</a:t>
            </a:r>
          </a:p>
          <a:p>
            <a:r>
              <a:rPr lang="en-US" dirty="0" smtClean="0"/>
              <a:t>-&gt; Even 2D structures seem to exist in time delay for many players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63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Phase Space Reconstruction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513" t="-200"/>
          <a:stretch/>
        </p:blipFill>
        <p:spPr>
          <a:xfrm>
            <a:off x="1061049" y="1725283"/>
            <a:ext cx="6681345" cy="43167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173193" y="1785668"/>
            <a:ext cx="1354348" cy="526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5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Thanks to Prof. Ross and all of my reviewers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370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1195</TotalTime>
  <Words>357</Words>
  <Application>Microsoft Office PowerPoint</Application>
  <PresentationFormat>Widescreen</PresentationFormat>
  <Paragraphs>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Facet</vt:lpstr>
      <vt:lpstr>Predicting Critical Transitions</vt:lpstr>
      <vt:lpstr>PowerPoint Presentation</vt:lpstr>
      <vt:lpstr>What Are Critical Transitions?</vt:lpstr>
      <vt:lpstr>Predicting Critical Transitions: Case Study </vt:lpstr>
      <vt:lpstr>Previous Successful (Published) Examples</vt:lpstr>
      <vt:lpstr>Toy Models- Population Based </vt:lpstr>
      <vt:lpstr>Population Data</vt:lpstr>
      <vt:lpstr>When the going gets tough… </vt:lpstr>
      <vt:lpstr>Baseball Crash Course (for our purposes)  </vt:lpstr>
      <vt:lpstr>Baseball Streak Analysis Classical</vt:lpstr>
      <vt:lpstr>Turn Batting into a Signal!</vt:lpstr>
      <vt:lpstr>A Dynamical Systems Motivation</vt:lpstr>
      <vt:lpstr>Real Player Data</vt:lpstr>
      <vt:lpstr>Zoom in!</vt:lpstr>
      <vt:lpstr>Underlying Structure?</vt:lpstr>
      <vt:lpstr>Underlying Structure?</vt:lpstr>
      <vt:lpstr>Analyzing Chaotic Signals Cont…</vt:lpstr>
      <vt:lpstr>Conclusions and Next Steps</vt:lpstr>
      <vt:lpstr>Potential Phase Space Reconstruction</vt:lpstr>
      <vt:lpstr>Thanks!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Transitions</dc:title>
  <dc:creator>Keith Heyde</dc:creator>
  <cp:lastModifiedBy>Keith Heyde</cp:lastModifiedBy>
  <cp:revision>34</cp:revision>
  <dcterms:created xsi:type="dcterms:W3CDTF">2014-03-17T05:24:15Z</dcterms:created>
  <dcterms:modified xsi:type="dcterms:W3CDTF">2014-05-13T20:39:29Z</dcterms:modified>
</cp:coreProperties>
</file>