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61" r:id="rId5"/>
    <p:sldId id="258" r:id="rId6"/>
    <p:sldId id="262" r:id="rId7"/>
    <p:sldId id="263" r:id="rId8"/>
    <p:sldId id="266" r:id="rId9"/>
    <p:sldId id="264" r:id="rId10"/>
    <p:sldId id="265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4660"/>
  </p:normalViewPr>
  <p:slideViewPr>
    <p:cSldViewPr snapToGrid="0">
      <p:cViewPr varScale="1">
        <p:scale>
          <a:sx n="63" d="100"/>
          <a:sy n="63" d="100"/>
        </p:scale>
        <p:origin x="45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E6AF4F-4BD3-4E07-8814-C7BAD332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21DA6-1C6E-42DD-A488-5A3B6BF37665}">
      <dgm:prSet phldrT="[Text]"/>
      <dgm:spPr/>
      <dgm:t>
        <a:bodyPr/>
        <a:lstStyle/>
        <a:p>
          <a:r>
            <a:rPr lang="en-US" dirty="0" smtClean="0"/>
            <a:t>Find Sample Data</a:t>
          </a:r>
          <a:endParaRPr lang="en-US" dirty="0"/>
        </a:p>
      </dgm:t>
    </dgm:pt>
    <dgm:pt modelId="{C188B95B-20E9-4FC0-B676-F84295DAA6F1}" type="parTrans" cxnId="{912E6668-A4E7-4968-9CAA-B23E43343FC7}">
      <dgm:prSet/>
      <dgm:spPr/>
      <dgm:t>
        <a:bodyPr/>
        <a:lstStyle/>
        <a:p>
          <a:endParaRPr lang="en-US"/>
        </a:p>
      </dgm:t>
    </dgm:pt>
    <dgm:pt modelId="{F5709DFE-D65A-452D-93BE-5AB483F249D5}" type="sibTrans" cxnId="{912E6668-A4E7-4968-9CAA-B23E43343FC7}">
      <dgm:prSet/>
      <dgm:spPr/>
      <dgm:t>
        <a:bodyPr/>
        <a:lstStyle/>
        <a:p>
          <a:endParaRPr lang="en-US"/>
        </a:p>
      </dgm:t>
    </dgm:pt>
    <dgm:pt modelId="{6086F4C0-47B0-431D-B8CA-F819E6CEB9BF}">
      <dgm:prSet phldrT="[Text]"/>
      <dgm:spPr/>
      <dgm:t>
        <a:bodyPr/>
        <a:lstStyle/>
        <a:p>
          <a:r>
            <a:rPr lang="en-US" dirty="0" smtClean="0"/>
            <a:t>If smooth add noise (</a:t>
          </a:r>
          <a:r>
            <a:rPr lang="en-US" dirty="0" err="1" smtClean="0"/>
            <a:t>matlab</a:t>
          </a:r>
          <a:r>
            <a:rPr lang="en-US" dirty="0" smtClean="0"/>
            <a:t>)</a:t>
          </a:r>
          <a:endParaRPr lang="en-US" dirty="0"/>
        </a:p>
      </dgm:t>
    </dgm:pt>
    <dgm:pt modelId="{E8AABA09-8369-404B-870C-8C384AAB38CD}" type="parTrans" cxnId="{C6F25C84-F393-4E0D-95EB-730BED799430}">
      <dgm:prSet/>
      <dgm:spPr/>
      <dgm:t>
        <a:bodyPr/>
        <a:lstStyle/>
        <a:p>
          <a:endParaRPr lang="en-US"/>
        </a:p>
      </dgm:t>
    </dgm:pt>
    <dgm:pt modelId="{DA3F9940-E099-4C2A-B189-2A821FF8DF8B}" type="sibTrans" cxnId="{C6F25C84-F393-4E0D-95EB-730BED799430}">
      <dgm:prSet/>
      <dgm:spPr/>
      <dgm:t>
        <a:bodyPr/>
        <a:lstStyle/>
        <a:p>
          <a:endParaRPr lang="en-US"/>
        </a:p>
      </dgm:t>
    </dgm:pt>
    <dgm:pt modelId="{2427E1B3-5D4F-40A9-BC9A-4011E3320492}">
      <dgm:prSet phldrT="[Text]"/>
      <dgm:spPr/>
      <dgm:t>
        <a:bodyPr/>
        <a:lstStyle/>
        <a:p>
          <a:r>
            <a:rPr lang="en-US" dirty="0" smtClean="0"/>
            <a:t>Examine autocorrelation and </a:t>
          </a:r>
          <a:r>
            <a:rPr lang="en-US" dirty="0" err="1" smtClean="0"/>
            <a:t>skewness</a:t>
          </a:r>
          <a:endParaRPr lang="en-US" dirty="0"/>
        </a:p>
      </dgm:t>
    </dgm:pt>
    <dgm:pt modelId="{58A868D4-4BC4-481B-A467-DA1357F78646}" type="parTrans" cxnId="{A60F82D4-552E-4B4A-85BC-3C844FBF8113}">
      <dgm:prSet/>
      <dgm:spPr/>
      <dgm:t>
        <a:bodyPr/>
        <a:lstStyle/>
        <a:p>
          <a:endParaRPr lang="en-US"/>
        </a:p>
      </dgm:t>
    </dgm:pt>
    <dgm:pt modelId="{CA152084-690D-4FF9-90BC-2B06E4253366}" type="sibTrans" cxnId="{A60F82D4-552E-4B4A-85BC-3C844FBF8113}">
      <dgm:prSet/>
      <dgm:spPr/>
      <dgm:t>
        <a:bodyPr/>
        <a:lstStyle/>
        <a:p>
          <a:endParaRPr lang="en-US"/>
        </a:p>
      </dgm:t>
    </dgm:pt>
    <dgm:pt modelId="{ED1BD223-73DA-4218-A604-66DDAC59B0C2}">
      <dgm:prSet phldrT="[Text]"/>
      <dgm:spPr/>
      <dgm:t>
        <a:bodyPr/>
        <a:lstStyle/>
        <a:p>
          <a:r>
            <a:rPr lang="en-US" dirty="0" smtClean="0"/>
            <a:t>If ‘stochastic’ leave as is</a:t>
          </a:r>
          <a:endParaRPr lang="en-US" dirty="0"/>
        </a:p>
      </dgm:t>
    </dgm:pt>
    <dgm:pt modelId="{A111A5CF-852B-4A53-BEDD-18C819F880B5}" type="parTrans" cxnId="{8861BE2D-1C36-4A4B-8AF1-31BCF9770E21}">
      <dgm:prSet/>
      <dgm:spPr/>
      <dgm:t>
        <a:bodyPr/>
        <a:lstStyle/>
        <a:p>
          <a:endParaRPr lang="en-US"/>
        </a:p>
      </dgm:t>
    </dgm:pt>
    <dgm:pt modelId="{B9B55ED7-738C-479F-B633-58BF2B7362BC}" type="sibTrans" cxnId="{8861BE2D-1C36-4A4B-8AF1-31BCF9770E21}">
      <dgm:prSet/>
      <dgm:spPr/>
      <dgm:t>
        <a:bodyPr/>
        <a:lstStyle/>
        <a:p>
          <a:endParaRPr lang="en-US"/>
        </a:p>
      </dgm:t>
    </dgm:pt>
    <dgm:pt modelId="{21AB8638-CFF2-4A84-8676-C6AA5B190B0B}">
      <dgm:prSet phldrT="[Text]"/>
      <dgm:spPr/>
      <dgm:t>
        <a:bodyPr/>
        <a:lstStyle/>
        <a:p>
          <a:r>
            <a:rPr lang="en-US" dirty="0" smtClean="0"/>
            <a:t>Understand potential chaotic drop</a:t>
          </a:r>
          <a:endParaRPr lang="en-US" dirty="0"/>
        </a:p>
      </dgm:t>
    </dgm:pt>
    <dgm:pt modelId="{E3CCE3C1-9188-4CA8-B720-0570F5C67B5F}" type="parTrans" cxnId="{061D88EB-AA20-4501-84E2-886F10C727AD}">
      <dgm:prSet/>
      <dgm:spPr/>
      <dgm:t>
        <a:bodyPr/>
        <a:lstStyle/>
        <a:p>
          <a:endParaRPr lang="en-US"/>
        </a:p>
      </dgm:t>
    </dgm:pt>
    <dgm:pt modelId="{10BD8454-ABD9-4B50-B42D-67A2C1BB269E}" type="sibTrans" cxnId="{061D88EB-AA20-4501-84E2-886F10C727AD}">
      <dgm:prSet/>
      <dgm:spPr/>
      <dgm:t>
        <a:bodyPr/>
        <a:lstStyle/>
        <a:p>
          <a:endParaRPr lang="en-US"/>
        </a:p>
      </dgm:t>
    </dgm:pt>
    <dgm:pt modelId="{BE968C1B-DA76-46E1-A108-A6CF393CB716}">
      <dgm:prSet/>
      <dgm:spPr/>
      <dgm:t>
        <a:bodyPr/>
        <a:lstStyle/>
        <a:p>
          <a:r>
            <a:rPr lang="en-US" smtClean="0"/>
            <a:t>Examine autocorrelation and skewness</a:t>
          </a:r>
          <a:endParaRPr lang="en-US" dirty="0"/>
        </a:p>
      </dgm:t>
    </dgm:pt>
    <dgm:pt modelId="{991EBEF2-048B-45CB-8E6D-402037F03EEB}" type="parTrans" cxnId="{38AC3196-12EA-4170-92CB-084959CA14F2}">
      <dgm:prSet/>
      <dgm:spPr/>
      <dgm:t>
        <a:bodyPr/>
        <a:lstStyle/>
        <a:p>
          <a:endParaRPr lang="en-US"/>
        </a:p>
      </dgm:t>
    </dgm:pt>
    <dgm:pt modelId="{BF187A12-19C5-432D-B9D2-3AE4BDC3F552}" type="sibTrans" cxnId="{38AC3196-12EA-4170-92CB-084959CA14F2}">
      <dgm:prSet/>
      <dgm:spPr/>
      <dgm:t>
        <a:bodyPr/>
        <a:lstStyle/>
        <a:p>
          <a:endParaRPr lang="en-US"/>
        </a:p>
      </dgm:t>
    </dgm:pt>
    <dgm:pt modelId="{1CC57623-94B8-4E76-9A9A-86A4432DCEC7}" type="pres">
      <dgm:prSet presAssocID="{AFE6AF4F-4BD3-4E07-8814-C7BAD332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18DB554-3882-4260-B90F-EC9152F91AC6}" type="pres">
      <dgm:prSet presAssocID="{A2821DA6-1C6E-42DD-A488-5A3B6BF37665}" presName="hierRoot1" presStyleCnt="0"/>
      <dgm:spPr/>
    </dgm:pt>
    <dgm:pt modelId="{7E7FB45D-9C7E-4510-A14F-17A53794F07F}" type="pres">
      <dgm:prSet presAssocID="{A2821DA6-1C6E-42DD-A488-5A3B6BF37665}" presName="composite" presStyleCnt="0"/>
      <dgm:spPr/>
    </dgm:pt>
    <dgm:pt modelId="{E90C5586-C688-4BE9-9570-53F42D4F52F2}" type="pres">
      <dgm:prSet presAssocID="{A2821DA6-1C6E-42DD-A488-5A3B6BF37665}" presName="background" presStyleLbl="node0" presStyleIdx="0" presStyleCnt="1"/>
      <dgm:spPr/>
    </dgm:pt>
    <dgm:pt modelId="{F6BD18BA-B975-4411-9F9B-C6298D5A280D}" type="pres">
      <dgm:prSet presAssocID="{A2821DA6-1C6E-42DD-A488-5A3B6BF37665}" presName="text" presStyleLbl="fgAcc0" presStyleIdx="0" presStyleCnt="1" custLinFactNeighborX="23649" custLinFactNeighborY="12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1C77EF-9757-472E-AB7F-EEA224C9312A}" type="pres">
      <dgm:prSet presAssocID="{A2821DA6-1C6E-42DD-A488-5A3B6BF37665}" presName="hierChild2" presStyleCnt="0"/>
      <dgm:spPr/>
    </dgm:pt>
    <dgm:pt modelId="{185AA576-627E-4FF7-AB80-ADD83ECDD8DA}" type="pres">
      <dgm:prSet presAssocID="{E3CCE3C1-9188-4CA8-B720-0570F5C67B5F}" presName="Name10" presStyleLbl="parChTrans1D2" presStyleIdx="0" presStyleCnt="1"/>
      <dgm:spPr/>
    </dgm:pt>
    <dgm:pt modelId="{613FDDBE-5B43-4F03-B435-7FA192629864}" type="pres">
      <dgm:prSet presAssocID="{21AB8638-CFF2-4A84-8676-C6AA5B190B0B}" presName="hierRoot2" presStyleCnt="0"/>
      <dgm:spPr/>
    </dgm:pt>
    <dgm:pt modelId="{1128456A-7992-4442-8AF1-F9E854ECB5B5}" type="pres">
      <dgm:prSet presAssocID="{21AB8638-CFF2-4A84-8676-C6AA5B190B0B}" presName="composite2" presStyleCnt="0"/>
      <dgm:spPr/>
    </dgm:pt>
    <dgm:pt modelId="{3B733A6C-335F-44F2-9377-F6EE6318B6FA}" type="pres">
      <dgm:prSet presAssocID="{21AB8638-CFF2-4A84-8676-C6AA5B190B0B}" presName="background2" presStyleLbl="node2" presStyleIdx="0" presStyleCnt="1"/>
      <dgm:spPr/>
    </dgm:pt>
    <dgm:pt modelId="{69D23532-4D39-4FF5-BAD3-2F7CC05F66F5}" type="pres">
      <dgm:prSet presAssocID="{21AB8638-CFF2-4A84-8676-C6AA5B190B0B}" presName="text2" presStyleLbl="fgAcc2" presStyleIdx="0" presStyleCnt="1" custLinFactNeighborX="24815" custLinFactNeighborY="-6861">
        <dgm:presLayoutVars>
          <dgm:chPref val="3"/>
        </dgm:presLayoutVars>
      </dgm:prSet>
      <dgm:spPr/>
    </dgm:pt>
    <dgm:pt modelId="{B6A58212-82CA-4929-9762-5042D4DF94AB}" type="pres">
      <dgm:prSet presAssocID="{21AB8638-CFF2-4A84-8676-C6AA5B190B0B}" presName="hierChild3" presStyleCnt="0"/>
      <dgm:spPr/>
    </dgm:pt>
    <dgm:pt modelId="{7C4DEEA7-50CF-411E-B7B7-A090DC33AE5A}" type="pres">
      <dgm:prSet presAssocID="{E8AABA09-8369-404B-870C-8C384AAB38CD}" presName="Name17" presStyleLbl="parChTrans1D3" presStyleIdx="0" presStyleCnt="2"/>
      <dgm:spPr/>
    </dgm:pt>
    <dgm:pt modelId="{3EDB9E37-559C-404F-A29E-E6D8AD37CE67}" type="pres">
      <dgm:prSet presAssocID="{6086F4C0-47B0-431D-B8CA-F819E6CEB9BF}" presName="hierRoot3" presStyleCnt="0"/>
      <dgm:spPr/>
    </dgm:pt>
    <dgm:pt modelId="{A0BA4E71-26AE-4B09-95A5-9A5B20F9FF64}" type="pres">
      <dgm:prSet presAssocID="{6086F4C0-47B0-431D-B8CA-F819E6CEB9BF}" presName="composite3" presStyleCnt="0"/>
      <dgm:spPr/>
    </dgm:pt>
    <dgm:pt modelId="{A471D176-AB64-4F6D-B494-9DE3C0BFE97F}" type="pres">
      <dgm:prSet presAssocID="{6086F4C0-47B0-431D-B8CA-F819E6CEB9BF}" presName="background3" presStyleLbl="node3" presStyleIdx="0" presStyleCnt="2"/>
      <dgm:spPr/>
    </dgm:pt>
    <dgm:pt modelId="{271818A0-7981-47AF-BA29-4DB8F11F987F}" type="pres">
      <dgm:prSet presAssocID="{6086F4C0-47B0-431D-B8CA-F819E6CEB9BF}" presName="text3" presStyleLbl="fgAcc3" presStyleIdx="0" presStyleCnt="2">
        <dgm:presLayoutVars>
          <dgm:chPref val="3"/>
        </dgm:presLayoutVars>
      </dgm:prSet>
      <dgm:spPr/>
    </dgm:pt>
    <dgm:pt modelId="{A80FA8AA-EE53-4A60-AC08-FF2282064887}" type="pres">
      <dgm:prSet presAssocID="{6086F4C0-47B0-431D-B8CA-F819E6CEB9BF}" presName="hierChild4" presStyleCnt="0"/>
      <dgm:spPr/>
    </dgm:pt>
    <dgm:pt modelId="{1AAAC57F-A018-40F4-BEB3-E5A7E516A0B4}" type="pres">
      <dgm:prSet presAssocID="{58A868D4-4BC4-481B-A467-DA1357F78646}" presName="Name23" presStyleLbl="parChTrans1D4" presStyleIdx="0" presStyleCnt="2"/>
      <dgm:spPr/>
    </dgm:pt>
    <dgm:pt modelId="{C3C43A3B-DE95-4E5F-A4AE-FE38300826FD}" type="pres">
      <dgm:prSet presAssocID="{2427E1B3-5D4F-40A9-BC9A-4011E3320492}" presName="hierRoot4" presStyleCnt="0"/>
      <dgm:spPr/>
    </dgm:pt>
    <dgm:pt modelId="{842C75F5-F72A-4BBB-AAB8-C3E22DB07913}" type="pres">
      <dgm:prSet presAssocID="{2427E1B3-5D4F-40A9-BC9A-4011E3320492}" presName="composite4" presStyleCnt="0"/>
      <dgm:spPr/>
    </dgm:pt>
    <dgm:pt modelId="{90DDCABD-1A73-47BA-BEB4-548EBA1ED7EE}" type="pres">
      <dgm:prSet presAssocID="{2427E1B3-5D4F-40A9-BC9A-4011E3320492}" presName="background4" presStyleLbl="node4" presStyleIdx="0" presStyleCnt="2"/>
      <dgm:spPr/>
    </dgm:pt>
    <dgm:pt modelId="{28D03DEE-97A1-4B15-B597-0CBD2DADC055}" type="pres">
      <dgm:prSet presAssocID="{2427E1B3-5D4F-40A9-BC9A-4011E3320492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E133F2-DF71-4679-A40B-6C090DA6F79D}" type="pres">
      <dgm:prSet presAssocID="{2427E1B3-5D4F-40A9-BC9A-4011E3320492}" presName="hierChild5" presStyleCnt="0"/>
      <dgm:spPr/>
    </dgm:pt>
    <dgm:pt modelId="{036FD1B7-21AB-4889-AA4E-C618DDF08CD6}" type="pres">
      <dgm:prSet presAssocID="{A111A5CF-852B-4A53-BEDD-18C819F880B5}" presName="Name17" presStyleLbl="parChTrans1D3" presStyleIdx="1" presStyleCnt="2"/>
      <dgm:spPr/>
    </dgm:pt>
    <dgm:pt modelId="{CED13CF8-D919-4CEE-B58C-83D9DB1B2B8A}" type="pres">
      <dgm:prSet presAssocID="{ED1BD223-73DA-4218-A604-66DDAC59B0C2}" presName="hierRoot3" presStyleCnt="0"/>
      <dgm:spPr/>
    </dgm:pt>
    <dgm:pt modelId="{147E47C8-450A-4806-A969-8DDE5E5DA705}" type="pres">
      <dgm:prSet presAssocID="{ED1BD223-73DA-4218-A604-66DDAC59B0C2}" presName="composite3" presStyleCnt="0"/>
      <dgm:spPr/>
    </dgm:pt>
    <dgm:pt modelId="{7E69B632-6C4A-420B-9A4B-78B1CE07546F}" type="pres">
      <dgm:prSet presAssocID="{ED1BD223-73DA-4218-A604-66DDAC59B0C2}" presName="background3" presStyleLbl="node3" presStyleIdx="1" presStyleCnt="2"/>
      <dgm:spPr/>
    </dgm:pt>
    <dgm:pt modelId="{6742F70C-65E7-4888-B552-72B1FCF05A84}" type="pres">
      <dgm:prSet presAssocID="{ED1BD223-73DA-4218-A604-66DDAC59B0C2}" presName="text3" presStyleLbl="fgAcc3" presStyleIdx="1" presStyleCnt="2">
        <dgm:presLayoutVars>
          <dgm:chPref val="3"/>
        </dgm:presLayoutVars>
      </dgm:prSet>
      <dgm:spPr/>
    </dgm:pt>
    <dgm:pt modelId="{604014EB-8FBC-40E0-9F41-B44215001383}" type="pres">
      <dgm:prSet presAssocID="{ED1BD223-73DA-4218-A604-66DDAC59B0C2}" presName="hierChild4" presStyleCnt="0"/>
      <dgm:spPr/>
    </dgm:pt>
    <dgm:pt modelId="{C2FA49DA-6A79-4A8F-B08F-C67CB9FDED7F}" type="pres">
      <dgm:prSet presAssocID="{991EBEF2-048B-45CB-8E6D-402037F03EEB}" presName="Name23" presStyleLbl="parChTrans1D4" presStyleIdx="1" presStyleCnt="2"/>
      <dgm:spPr/>
    </dgm:pt>
    <dgm:pt modelId="{A7E9C7ED-2C12-4508-98CD-2E4F181F9438}" type="pres">
      <dgm:prSet presAssocID="{BE968C1B-DA76-46E1-A108-A6CF393CB716}" presName="hierRoot4" presStyleCnt="0"/>
      <dgm:spPr/>
    </dgm:pt>
    <dgm:pt modelId="{C369B1FB-689F-42EB-AE83-9804C4DA5C81}" type="pres">
      <dgm:prSet presAssocID="{BE968C1B-DA76-46E1-A108-A6CF393CB716}" presName="composite4" presStyleCnt="0"/>
      <dgm:spPr/>
    </dgm:pt>
    <dgm:pt modelId="{48E0C36F-C768-44EB-BE40-6AFD101DB565}" type="pres">
      <dgm:prSet presAssocID="{BE968C1B-DA76-46E1-A108-A6CF393CB716}" presName="background4" presStyleLbl="node4" presStyleIdx="1" presStyleCnt="2"/>
      <dgm:spPr/>
    </dgm:pt>
    <dgm:pt modelId="{C2C5EA3D-2BA8-4179-8F49-4CCAE52FE90C}" type="pres">
      <dgm:prSet presAssocID="{BE968C1B-DA76-46E1-A108-A6CF393CB716}" presName="text4" presStyleLbl="fgAcc4" presStyleIdx="1" presStyleCnt="2">
        <dgm:presLayoutVars>
          <dgm:chPref val="3"/>
        </dgm:presLayoutVars>
      </dgm:prSet>
      <dgm:spPr/>
    </dgm:pt>
    <dgm:pt modelId="{C7793D20-77BE-4E7A-9ED9-35EFB6ABFDCA}" type="pres">
      <dgm:prSet presAssocID="{BE968C1B-DA76-46E1-A108-A6CF393CB716}" presName="hierChild5" presStyleCnt="0"/>
      <dgm:spPr/>
    </dgm:pt>
  </dgm:ptLst>
  <dgm:cxnLst>
    <dgm:cxn modelId="{59EB71C9-18AD-42AD-8AE5-DDC2130C1A0C}" type="presOf" srcId="{AFE6AF4F-4BD3-4E07-8814-C7BAD3325B36}" destId="{1CC57623-94B8-4E76-9A9A-86A4432DCEC7}" srcOrd="0" destOrd="0" presId="urn:microsoft.com/office/officeart/2005/8/layout/hierarchy1"/>
    <dgm:cxn modelId="{8861BE2D-1C36-4A4B-8AF1-31BCF9770E21}" srcId="{21AB8638-CFF2-4A84-8676-C6AA5B190B0B}" destId="{ED1BD223-73DA-4218-A604-66DDAC59B0C2}" srcOrd="1" destOrd="0" parTransId="{A111A5CF-852B-4A53-BEDD-18C819F880B5}" sibTransId="{B9B55ED7-738C-479F-B633-58BF2B7362BC}"/>
    <dgm:cxn modelId="{061D88EB-AA20-4501-84E2-886F10C727AD}" srcId="{A2821DA6-1C6E-42DD-A488-5A3B6BF37665}" destId="{21AB8638-CFF2-4A84-8676-C6AA5B190B0B}" srcOrd="0" destOrd="0" parTransId="{E3CCE3C1-9188-4CA8-B720-0570F5C67B5F}" sibTransId="{10BD8454-ABD9-4B50-B42D-67A2C1BB269E}"/>
    <dgm:cxn modelId="{D3571562-4F47-4B46-BC6B-BBC2AA40F9F3}" type="presOf" srcId="{991EBEF2-048B-45CB-8E6D-402037F03EEB}" destId="{C2FA49DA-6A79-4A8F-B08F-C67CB9FDED7F}" srcOrd="0" destOrd="0" presId="urn:microsoft.com/office/officeart/2005/8/layout/hierarchy1"/>
    <dgm:cxn modelId="{38AC3196-12EA-4170-92CB-084959CA14F2}" srcId="{ED1BD223-73DA-4218-A604-66DDAC59B0C2}" destId="{BE968C1B-DA76-46E1-A108-A6CF393CB716}" srcOrd="0" destOrd="0" parTransId="{991EBEF2-048B-45CB-8E6D-402037F03EEB}" sibTransId="{BF187A12-19C5-432D-B9D2-3AE4BDC3F552}"/>
    <dgm:cxn modelId="{E568522C-49A0-482D-87EE-E534680DE04F}" type="presOf" srcId="{A2821DA6-1C6E-42DD-A488-5A3B6BF37665}" destId="{F6BD18BA-B975-4411-9F9B-C6298D5A280D}" srcOrd="0" destOrd="0" presId="urn:microsoft.com/office/officeart/2005/8/layout/hierarchy1"/>
    <dgm:cxn modelId="{F5A71580-0306-43B4-A663-4D52CBC87ADD}" type="presOf" srcId="{2427E1B3-5D4F-40A9-BC9A-4011E3320492}" destId="{28D03DEE-97A1-4B15-B597-0CBD2DADC055}" srcOrd="0" destOrd="0" presId="urn:microsoft.com/office/officeart/2005/8/layout/hierarchy1"/>
    <dgm:cxn modelId="{C6F25C84-F393-4E0D-95EB-730BED799430}" srcId="{21AB8638-CFF2-4A84-8676-C6AA5B190B0B}" destId="{6086F4C0-47B0-431D-B8CA-F819E6CEB9BF}" srcOrd="0" destOrd="0" parTransId="{E8AABA09-8369-404B-870C-8C384AAB38CD}" sibTransId="{DA3F9940-E099-4C2A-B189-2A821FF8DF8B}"/>
    <dgm:cxn modelId="{54F4B946-6682-48CD-91E3-016259F3D8D1}" type="presOf" srcId="{58A868D4-4BC4-481B-A467-DA1357F78646}" destId="{1AAAC57F-A018-40F4-BEB3-E5A7E516A0B4}" srcOrd="0" destOrd="0" presId="urn:microsoft.com/office/officeart/2005/8/layout/hierarchy1"/>
    <dgm:cxn modelId="{0B5A83BE-E56D-4DE0-9952-450C76EF406F}" type="presOf" srcId="{A111A5CF-852B-4A53-BEDD-18C819F880B5}" destId="{036FD1B7-21AB-4889-AA4E-C618DDF08CD6}" srcOrd="0" destOrd="0" presId="urn:microsoft.com/office/officeart/2005/8/layout/hierarchy1"/>
    <dgm:cxn modelId="{8D2B2DD4-8740-42D0-A811-8B5D2B01282D}" type="presOf" srcId="{21AB8638-CFF2-4A84-8676-C6AA5B190B0B}" destId="{69D23532-4D39-4FF5-BAD3-2F7CC05F66F5}" srcOrd="0" destOrd="0" presId="urn:microsoft.com/office/officeart/2005/8/layout/hierarchy1"/>
    <dgm:cxn modelId="{A60F82D4-552E-4B4A-85BC-3C844FBF8113}" srcId="{6086F4C0-47B0-431D-B8CA-F819E6CEB9BF}" destId="{2427E1B3-5D4F-40A9-BC9A-4011E3320492}" srcOrd="0" destOrd="0" parTransId="{58A868D4-4BC4-481B-A467-DA1357F78646}" sibTransId="{CA152084-690D-4FF9-90BC-2B06E4253366}"/>
    <dgm:cxn modelId="{89441713-5FCB-4CAE-A7EC-17E9E1992AB3}" type="presOf" srcId="{E8AABA09-8369-404B-870C-8C384AAB38CD}" destId="{7C4DEEA7-50CF-411E-B7B7-A090DC33AE5A}" srcOrd="0" destOrd="0" presId="urn:microsoft.com/office/officeart/2005/8/layout/hierarchy1"/>
    <dgm:cxn modelId="{D5E0F99D-C040-4EEF-976F-A85282501D8D}" type="presOf" srcId="{BE968C1B-DA76-46E1-A108-A6CF393CB716}" destId="{C2C5EA3D-2BA8-4179-8F49-4CCAE52FE90C}" srcOrd="0" destOrd="0" presId="urn:microsoft.com/office/officeart/2005/8/layout/hierarchy1"/>
    <dgm:cxn modelId="{70DDA1D8-B07F-4601-A2AC-EF120538B4F7}" type="presOf" srcId="{E3CCE3C1-9188-4CA8-B720-0570F5C67B5F}" destId="{185AA576-627E-4FF7-AB80-ADD83ECDD8DA}" srcOrd="0" destOrd="0" presId="urn:microsoft.com/office/officeart/2005/8/layout/hierarchy1"/>
    <dgm:cxn modelId="{6B0A069F-C853-45DD-A005-B00B329F8607}" type="presOf" srcId="{ED1BD223-73DA-4218-A604-66DDAC59B0C2}" destId="{6742F70C-65E7-4888-B552-72B1FCF05A84}" srcOrd="0" destOrd="0" presId="urn:microsoft.com/office/officeart/2005/8/layout/hierarchy1"/>
    <dgm:cxn modelId="{94B295DC-C3C2-4752-8210-965A00E8B547}" type="presOf" srcId="{6086F4C0-47B0-431D-B8CA-F819E6CEB9BF}" destId="{271818A0-7981-47AF-BA29-4DB8F11F987F}" srcOrd="0" destOrd="0" presId="urn:microsoft.com/office/officeart/2005/8/layout/hierarchy1"/>
    <dgm:cxn modelId="{912E6668-A4E7-4968-9CAA-B23E43343FC7}" srcId="{AFE6AF4F-4BD3-4E07-8814-C7BAD3325B36}" destId="{A2821DA6-1C6E-42DD-A488-5A3B6BF37665}" srcOrd="0" destOrd="0" parTransId="{C188B95B-20E9-4FC0-B676-F84295DAA6F1}" sibTransId="{F5709DFE-D65A-452D-93BE-5AB483F249D5}"/>
    <dgm:cxn modelId="{A13E24C8-605C-401C-BE54-90DEF9E5F66A}" type="presParOf" srcId="{1CC57623-94B8-4E76-9A9A-86A4432DCEC7}" destId="{918DB554-3882-4260-B90F-EC9152F91AC6}" srcOrd="0" destOrd="0" presId="urn:microsoft.com/office/officeart/2005/8/layout/hierarchy1"/>
    <dgm:cxn modelId="{909883D3-A705-47A7-AC95-801D3B5D25AF}" type="presParOf" srcId="{918DB554-3882-4260-B90F-EC9152F91AC6}" destId="{7E7FB45D-9C7E-4510-A14F-17A53794F07F}" srcOrd="0" destOrd="0" presId="urn:microsoft.com/office/officeart/2005/8/layout/hierarchy1"/>
    <dgm:cxn modelId="{445C72B4-0319-4386-B301-005C758F414E}" type="presParOf" srcId="{7E7FB45D-9C7E-4510-A14F-17A53794F07F}" destId="{E90C5586-C688-4BE9-9570-53F42D4F52F2}" srcOrd="0" destOrd="0" presId="urn:microsoft.com/office/officeart/2005/8/layout/hierarchy1"/>
    <dgm:cxn modelId="{B44E1B9E-2AF1-4021-A584-E61DD4F0D657}" type="presParOf" srcId="{7E7FB45D-9C7E-4510-A14F-17A53794F07F}" destId="{F6BD18BA-B975-4411-9F9B-C6298D5A280D}" srcOrd="1" destOrd="0" presId="urn:microsoft.com/office/officeart/2005/8/layout/hierarchy1"/>
    <dgm:cxn modelId="{68AD9E8C-A1A5-4238-A9F0-BAC89525B922}" type="presParOf" srcId="{918DB554-3882-4260-B90F-EC9152F91AC6}" destId="{661C77EF-9757-472E-AB7F-EEA224C9312A}" srcOrd="1" destOrd="0" presId="urn:microsoft.com/office/officeart/2005/8/layout/hierarchy1"/>
    <dgm:cxn modelId="{A03C5E58-8F51-4719-905C-3CEF39CB005E}" type="presParOf" srcId="{661C77EF-9757-472E-AB7F-EEA224C9312A}" destId="{185AA576-627E-4FF7-AB80-ADD83ECDD8DA}" srcOrd="0" destOrd="0" presId="urn:microsoft.com/office/officeart/2005/8/layout/hierarchy1"/>
    <dgm:cxn modelId="{661ABD27-67B9-466B-9003-94D08AE21BED}" type="presParOf" srcId="{661C77EF-9757-472E-AB7F-EEA224C9312A}" destId="{613FDDBE-5B43-4F03-B435-7FA192629864}" srcOrd="1" destOrd="0" presId="urn:microsoft.com/office/officeart/2005/8/layout/hierarchy1"/>
    <dgm:cxn modelId="{C3BB71D0-D85F-4A01-B561-F2B8BC120ADD}" type="presParOf" srcId="{613FDDBE-5B43-4F03-B435-7FA192629864}" destId="{1128456A-7992-4442-8AF1-F9E854ECB5B5}" srcOrd="0" destOrd="0" presId="urn:microsoft.com/office/officeart/2005/8/layout/hierarchy1"/>
    <dgm:cxn modelId="{157AFBD2-8E0F-450C-B8DB-BF0BCC5C8DA0}" type="presParOf" srcId="{1128456A-7992-4442-8AF1-F9E854ECB5B5}" destId="{3B733A6C-335F-44F2-9377-F6EE6318B6FA}" srcOrd="0" destOrd="0" presId="urn:microsoft.com/office/officeart/2005/8/layout/hierarchy1"/>
    <dgm:cxn modelId="{18E3DEDD-C6AC-448A-987A-63C3FE7604D6}" type="presParOf" srcId="{1128456A-7992-4442-8AF1-F9E854ECB5B5}" destId="{69D23532-4D39-4FF5-BAD3-2F7CC05F66F5}" srcOrd="1" destOrd="0" presId="urn:microsoft.com/office/officeart/2005/8/layout/hierarchy1"/>
    <dgm:cxn modelId="{982024A5-16FD-4245-8291-2BF41F1C3F2E}" type="presParOf" srcId="{613FDDBE-5B43-4F03-B435-7FA192629864}" destId="{B6A58212-82CA-4929-9762-5042D4DF94AB}" srcOrd="1" destOrd="0" presId="urn:microsoft.com/office/officeart/2005/8/layout/hierarchy1"/>
    <dgm:cxn modelId="{057D3AB3-0522-45FA-AC34-D6A84B8E073B}" type="presParOf" srcId="{B6A58212-82CA-4929-9762-5042D4DF94AB}" destId="{7C4DEEA7-50CF-411E-B7B7-A090DC33AE5A}" srcOrd="0" destOrd="0" presId="urn:microsoft.com/office/officeart/2005/8/layout/hierarchy1"/>
    <dgm:cxn modelId="{F54ADC6F-CB5D-4C60-BA0F-C7F5806D3337}" type="presParOf" srcId="{B6A58212-82CA-4929-9762-5042D4DF94AB}" destId="{3EDB9E37-559C-404F-A29E-E6D8AD37CE67}" srcOrd="1" destOrd="0" presId="urn:microsoft.com/office/officeart/2005/8/layout/hierarchy1"/>
    <dgm:cxn modelId="{65F106C7-43A1-4AA6-8416-BFAF4CCD6D14}" type="presParOf" srcId="{3EDB9E37-559C-404F-A29E-E6D8AD37CE67}" destId="{A0BA4E71-26AE-4B09-95A5-9A5B20F9FF64}" srcOrd="0" destOrd="0" presId="urn:microsoft.com/office/officeart/2005/8/layout/hierarchy1"/>
    <dgm:cxn modelId="{29F934C9-1AF8-412F-B449-CB09EE2B6755}" type="presParOf" srcId="{A0BA4E71-26AE-4B09-95A5-9A5B20F9FF64}" destId="{A471D176-AB64-4F6D-B494-9DE3C0BFE97F}" srcOrd="0" destOrd="0" presId="urn:microsoft.com/office/officeart/2005/8/layout/hierarchy1"/>
    <dgm:cxn modelId="{8B18BB24-2F80-4D74-8A6E-7FFF6418C8FB}" type="presParOf" srcId="{A0BA4E71-26AE-4B09-95A5-9A5B20F9FF64}" destId="{271818A0-7981-47AF-BA29-4DB8F11F987F}" srcOrd="1" destOrd="0" presId="urn:microsoft.com/office/officeart/2005/8/layout/hierarchy1"/>
    <dgm:cxn modelId="{8BD4BFAB-1DAA-4E44-90F0-25E5B87A673A}" type="presParOf" srcId="{3EDB9E37-559C-404F-A29E-E6D8AD37CE67}" destId="{A80FA8AA-EE53-4A60-AC08-FF2282064887}" srcOrd="1" destOrd="0" presId="urn:microsoft.com/office/officeart/2005/8/layout/hierarchy1"/>
    <dgm:cxn modelId="{CF3887E2-BBB7-4DFE-9B58-0CCB91F333A0}" type="presParOf" srcId="{A80FA8AA-EE53-4A60-AC08-FF2282064887}" destId="{1AAAC57F-A018-40F4-BEB3-E5A7E516A0B4}" srcOrd="0" destOrd="0" presId="urn:microsoft.com/office/officeart/2005/8/layout/hierarchy1"/>
    <dgm:cxn modelId="{2A97D76B-CADB-4B8E-90F7-FB11BBA20785}" type="presParOf" srcId="{A80FA8AA-EE53-4A60-AC08-FF2282064887}" destId="{C3C43A3B-DE95-4E5F-A4AE-FE38300826FD}" srcOrd="1" destOrd="0" presId="urn:microsoft.com/office/officeart/2005/8/layout/hierarchy1"/>
    <dgm:cxn modelId="{42DE1991-D8FB-4D70-AF10-F10E119A5500}" type="presParOf" srcId="{C3C43A3B-DE95-4E5F-A4AE-FE38300826FD}" destId="{842C75F5-F72A-4BBB-AAB8-C3E22DB07913}" srcOrd="0" destOrd="0" presId="urn:microsoft.com/office/officeart/2005/8/layout/hierarchy1"/>
    <dgm:cxn modelId="{7A3B0096-860F-4B62-9171-1A3060832506}" type="presParOf" srcId="{842C75F5-F72A-4BBB-AAB8-C3E22DB07913}" destId="{90DDCABD-1A73-47BA-BEB4-548EBA1ED7EE}" srcOrd="0" destOrd="0" presId="urn:microsoft.com/office/officeart/2005/8/layout/hierarchy1"/>
    <dgm:cxn modelId="{E68CEA6B-B48E-43C1-A935-7230FDE73F10}" type="presParOf" srcId="{842C75F5-F72A-4BBB-AAB8-C3E22DB07913}" destId="{28D03DEE-97A1-4B15-B597-0CBD2DADC055}" srcOrd="1" destOrd="0" presId="urn:microsoft.com/office/officeart/2005/8/layout/hierarchy1"/>
    <dgm:cxn modelId="{EA0BF97D-0C76-4B4A-9011-DA837479C640}" type="presParOf" srcId="{C3C43A3B-DE95-4E5F-A4AE-FE38300826FD}" destId="{8EE133F2-DF71-4679-A40B-6C090DA6F79D}" srcOrd="1" destOrd="0" presId="urn:microsoft.com/office/officeart/2005/8/layout/hierarchy1"/>
    <dgm:cxn modelId="{8D3605E9-12A1-43F7-BD76-4607BE19DC8F}" type="presParOf" srcId="{B6A58212-82CA-4929-9762-5042D4DF94AB}" destId="{036FD1B7-21AB-4889-AA4E-C618DDF08CD6}" srcOrd="2" destOrd="0" presId="urn:microsoft.com/office/officeart/2005/8/layout/hierarchy1"/>
    <dgm:cxn modelId="{A67208E1-B44C-49A1-B996-2F37EA581F69}" type="presParOf" srcId="{B6A58212-82CA-4929-9762-5042D4DF94AB}" destId="{CED13CF8-D919-4CEE-B58C-83D9DB1B2B8A}" srcOrd="3" destOrd="0" presId="urn:microsoft.com/office/officeart/2005/8/layout/hierarchy1"/>
    <dgm:cxn modelId="{49DE6663-A31A-482F-AAB4-DEF14BC6802B}" type="presParOf" srcId="{CED13CF8-D919-4CEE-B58C-83D9DB1B2B8A}" destId="{147E47C8-450A-4806-A969-8DDE5E5DA705}" srcOrd="0" destOrd="0" presId="urn:microsoft.com/office/officeart/2005/8/layout/hierarchy1"/>
    <dgm:cxn modelId="{D46A30DB-5826-4887-BCB5-80CC4A8027FF}" type="presParOf" srcId="{147E47C8-450A-4806-A969-8DDE5E5DA705}" destId="{7E69B632-6C4A-420B-9A4B-78B1CE07546F}" srcOrd="0" destOrd="0" presId="urn:microsoft.com/office/officeart/2005/8/layout/hierarchy1"/>
    <dgm:cxn modelId="{68171E29-7E6B-408A-B412-15CA148BFE6B}" type="presParOf" srcId="{147E47C8-450A-4806-A969-8DDE5E5DA705}" destId="{6742F70C-65E7-4888-B552-72B1FCF05A84}" srcOrd="1" destOrd="0" presId="urn:microsoft.com/office/officeart/2005/8/layout/hierarchy1"/>
    <dgm:cxn modelId="{115DF834-FA82-41FF-ACAC-6176545C601A}" type="presParOf" srcId="{CED13CF8-D919-4CEE-B58C-83D9DB1B2B8A}" destId="{604014EB-8FBC-40E0-9F41-B44215001383}" srcOrd="1" destOrd="0" presId="urn:microsoft.com/office/officeart/2005/8/layout/hierarchy1"/>
    <dgm:cxn modelId="{376A3336-1375-4A7C-B054-DC4B33685D99}" type="presParOf" srcId="{604014EB-8FBC-40E0-9F41-B44215001383}" destId="{C2FA49DA-6A79-4A8F-B08F-C67CB9FDED7F}" srcOrd="0" destOrd="0" presId="urn:microsoft.com/office/officeart/2005/8/layout/hierarchy1"/>
    <dgm:cxn modelId="{637AC769-993B-4EF7-A75B-82DCA218EE30}" type="presParOf" srcId="{604014EB-8FBC-40E0-9F41-B44215001383}" destId="{A7E9C7ED-2C12-4508-98CD-2E4F181F9438}" srcOrd="1" destOrd="0" presId="urn:microsoft.com/office/officeart/2005/8/layout/hierarchy1"/>
    <dgm:cxn modelId="{84CF757D-D3E4-4F44-AA25-F0EC10E10024}" type="presParOf" srcId="{A7E9C7ED-2C12-4508-98CD-2E4F181F9438}" destId="{C369B1FB-689F-42EB-AE83-9804C4DA5C81}" srcOrd="0" destOrd="0" presId="urn:microsoft.com/office/officeart/2005/8/layout/hierarchy1"/>
    <dgm:cxn modelId="{0F81616E-18D5-40A3-BA61-AB6F0FF97438}" type="presParOf" srcId="{C369B1FB-689F-42EB-AE83-9804C4DA5C81}" destId="{48E0C36F-C768-44EB-BE40-6AFD101DB565}" srcOrd="0" destOrd="0" presId="urn:microsoft.com/office/officeart/2005/8/layout/hierarchy1"/>
    <dgm:cxn modelId="{5DA83200-21F8-406E-9CC3-F571B5CB7752}" type="presParOf" srcId="{C369B1FB-689F-42EB-AE83-9804C4DA5C81}" destId="{C2C5EA3D-2BA8-4179-8F49-4CCAE52FE90C}" srcOrd="1" destOrd="0" presId="urn:microsoft.com/office/officeart/2005/8/layout/hierarchy1"/>
    <dgm:cxn modelId="{C4197700-3C85-4DD6-A04A-AFDCC49A83FF}" type="presParOf" srcId="{A7E9C7ED-2C12-4508-98CD-2E4F181F9438}" destId="{C7793D20-77BE-4E7A-9ED9-35EFB6ABFDC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A49DA-6A79-4A8F-B08F-C67CB9FDED7F}">
      <dsp:nvSpPr>
        <dsp:cNvPr id="0" name=""/>
        <dsp:cNvSpPr/>
      </dsp:nvSpPr>
      <dsp:spPr>
        <a:xfrm>
          <a:off x="4873545" y="3829517"/>
          <a:ext cx="91440" cy="4477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73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FD1B7-21AB-4889-AA4E-C618DDF08CD6}">
      <dsp:nvSpPr>
        <dsp:cNvPr id="0" name=""/>
        <dsp:cNvSpPr/>
      </dsp:nvSpPr>
      <dsp:spPr>
        <a:xfrm>
          <a:off x="4360494" y="2337146"/>
          <a:ext cx="558770" cy="514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186"/>
              </a:lnTo>
              <a:lnTo>
                <a:pt x="558770" y="372186"/>
              </a:lnTo>
              <a:lnTo>
                <a:pt x="558770" y="51480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AAC57F-A018-40F4-BEB3-E5A7E516A0B4}">
      <dsp:nvSpPr>
        <dsp:cNvPr id="0" name=""/>
        <dsp:cNvSpPr/>
      </dsp:nvSpPr>
      <dsp:spPr>
        <a:xfrm>
          <a:off x="2991961" y="3829517"/>
          <a:ext cx="91440" cy="4477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73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4DEEA7-50CF-411E-B7B7-A090DC33AE5A}">
      <dsp:nvSpPr>
        <dsp:cNvPr id="0" name=""/>
        <dsp:cNvSpPr/>
      </dsp:nvSpPr>
      <dsp:spPr>
        <a:xfrm>
          <a:off x="3037681" y="2337146"/>
          <a:ext cx="1322813" cy="514802"/>
        </a:xfrm>
        <a:custGeom>
          <a:avLst/>
          <a:gdLst/>
          <a:ahLst/>
          <a:cxnLst/>
          <a:rect l="0" t="0" r="0" b="0"/>
          <a:pathLst>
            <a:path>
              <a:moveTo>
                <a:pt x="1322813" y="0"/>
              </a:moveTo>
              <a:lnTo>
                <a:pt x="1322813" y="372186"/>
              </a:lnTo>
              <a:lnTo>
                <a:pt x="0" y="372186"/>
              </a:lnTo>
              <a:lnTo>
                <a:pt x="0" y="51480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AA576-627E-4FF7-AB80-ADD83ECDD8DA}">
      <dsp:nvSpPr>
        <dsp:cNvPr id="0" name=""/>
        <dsp:cNvSpPr/>
      </dsp:nvSpPr>
      <dsp:spPr>
        <a:xfrm>
          <a:off x="4296824" y="991097"/>
          <a:ext cx="91440" cy="3684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864"/>
              </a:lnTo>
              <a:lnTo>
                <a:pt x="63670" y="225864"/>
              </a:lnTo>
              <a:lnTo>
                <a:pt x="63670" y="36848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C5586-C688-4BE9-9570-53F42D4F52F2}">
      <dsp:nvSpPr>
        <dsp:cNvPr id="0" name=""/>
        <dsp:cNvSpPr/>
      </dsp:nvSpPr>
      <dsp:spPr>
        <a:xfrm>
          <a:off x="3572805" y="13529"/>
          <a:ext cx="1539478" cy="977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D18BA-B975-4411-9F9B-C6298D5A280D}">
      <dsp:nvSpPr>
        <dsp:cNvPr id="0" name=""/>
        <dsp:cNvSpPr/>
      </dsp:nvSpPr>
      <dsp:spPr>
        <a:xfrm>
          <a:off x="3743858" y="176029"/>
          <a:ext cx="1539478" cy="97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Find Sample Data</a:t>
          </a:r>
          <a:endParaRPr lang="en-US" sz="1500" kern="1200" dirty="0"/>
        </a:p>
      </dsp:txBody>
      <dsp:txXfrm>
        <a:off x="3772490" y="204661"/>
        <a:ext cx="1482214" cy="920304"/>
      </dsp:txXfrm>
    </dsp:sp>
    <dsp:sp modelId="{3B733A6C-335F-44F2-9377-F6EE6318B6FA}">
      <dsp:nvSpPr>
        <dsp:cNvPr id="0" name=""/>
        <dsp:cNvSpPr/>
      </dsp:nvSpPr>
      <dsp:spPr>
        <a:xfrm>
          <a:off x="3590755" y="1359577"/>
          <a:ext cx="1539478" cy="977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23532-4D39-4FF5-BAD3-2F7CC05F66F5}">
      <dsp:nvSpPr>
        <dsp:cNvPr id="0" name=""/>
        <dsp:cNvSpPr/>
      </dsp:nvSpPr>
      <dsp:spPr>
        <a:xfrm>
          <a:off x="3761808" y="1522078"/>
          <a:ext cx="1539478" cy="97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Understand potential chaotic drop</a:t>
          </a:r>
          <a:endParaRPr lang="en-US" sz="1500" kern="1200" dirty="0"/>
        </a:p>
      </dsp:txBody>
      <dsp:txXfrm>
        <a:off x="3790440" y="1550710"/>
        <a:ext cx="1482214" cy="920304"/>
      </dsp:txXfrm>
    </dsp:sp>
    <dsp:sp modelId="{A471D176-AB64-4F6D-B494-9DE3C0BFE97F}">
      <dsp:nvSpPr>
        <dsp:cNvPr id="0" name=""/>
        <dsp:cNvSpPr/>
      </dsp:nvSpPr>
      <dsp:spPr>
        <a:xfrm>
          <a:off x="2267942" y="2851949"/>
          <a:ext cx="1539478" cy="977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1818A0-7981-47AF-BA29-4DB8F11F987F}">
      <dsp:nvSpPr>
        <dsp:cNvPr id="0" name=""/>
        <dsp:cNvSpPr/>
      </dsp:nvSpPr>
      <dsp:spPr>
        <a:xfrm>
          <a:off x="2438995" y="3014449"/>
          <a:ext cx="1539478" cy="97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If smooth add noise (</a:t>
          </a:r>
          <a:r>
            <a:rPr lang="en-US" sz="1500" kern="1200" dirty="0" err="1" smtClean="0"/>
            <a:t>matlab</a:t>
          </a:r>
          <a:r>
            <a:rPr lang="en-US" sz="1500" kern="1200" dirty="0" smtClean="0"/>
            <a:t>)</a:t>
          </a:r>
          <a:endParaRPr lang="en-US" sz="1500" kern="1200" dirty="0"/>
        </a:p>
      </dsp:txBody>
      <dsp:txXfrm>
        <a:off x="2467627" y="3043081"/>
        <a:ext cx="1482214" cy="920304"/>
      </dsp:txXfrm>
    </dsp:sp>
    <dsp:sp modelId="{90DDCABD-1A73-47BA-BEB4-548EBA1ED7EE}">
      <dsp:nvSpPr>
        <dsp:cNvPr id="0" name=""/>
        <dsp:cNvSpPr/>
      </dsp:nvSpPr>
      <dsp:spPr>
        <a:xfrm>
          <a:off x="2267942" y="4277249"/>
          <a:ext cx="1539478" cy="977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03DEE-97A1-4B15-B597-0CBD2DADC055}">
      <dsp:nvSpPr>
        <dsp:cNvPr id="0" name=""/>
        <dsp:cNvSpPr/>
      </dsp:nvSpPr>
      <dsp:spPr>
        <a:xfrm>
          <a:off x="2438995" y="4439749"/>
          <a:ext cx="1539478" cy="97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Examine autocorrelation and </a:t>
          </a:r>
          <a:r>
            <a:rPr lang="en-US" sz="1500" kern="1200" dirty="0" err="1" smtClean="0"/>
            <a:t>skewness</a:t>
          </a:r>
          <a:endParaRPr lang="en-US" sz="1500" kern="1200" dirty="0"/>
        </a:p>
      </dsp:txBody>
      <dsp:txXfrm>
        <a:off x="2467627" y="4468381"/>
        <a:ext cx="1482214" cy="920304"/>
      </dsp:txXfrm>
    </dsp:sp>
    <dsp:sp modelId="{7E69B632-6C4A-420B-9A4B-78B1CE07546F}">
      <dsp:nvSpPr>
        <dsp:cNvPr id="0" name=""/>
        <dsp:cNvSpPr/>
      </dsp:nvSpPr>
      <dsp:spPr>
        <a:xfrm>
          <a:off x="4149526" y="2851949"/>
          <a:ext cx="1539478" cy="977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2F70C-65E7-4888-B552-72B1FCF05A84}">
      <dsp:nvSpPr>
        <dsp:cNvPr id="0" name=""/>
        <dsp:cNvSpPr/>
      </dsp:nvSpPr>
      <dsp:spPr>
        <a:xfrm>
          <a:off x="4320579" y="3014449"/>
          <a:ext cx="1539478" cy="97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If ‘stochastic’ leave as is</a:t>
          </a:r>
          <a:endParaRPr lang="en-US" sz="1500" kern="1200" dirty="0"/>
        </a:p>
      </dsp:txBody>
      <dsp:txXfrm>
        <a:off x="4349211" y="3043081"/>
        <a:ext cx="1482214" cy="920304"/>
      </dsp:txXfrm>
    </dsp:sp>
    <dsp:sp modelId="{48E0C36F-C768-44EB-BE40-6AFD101DB565}">
      <dsp:nvSpPr>
        <dsp:cNvPr id="0" name=""/>
        <dsp:cNvSpPr/>
      </dsp:nvSpPr>
      <dsp:spPr>
        <a:xfrm>
          <a:off x="4149526" y="4277249"/>
          <a:ext cx="1539478" cy="977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5EA3D-2BA8-4179-8F49-4CCAE52FE90C}">
      <dsp:nvSpPr>
        <dsp:cNvPr id="0" name=""/>
        <dsp:cNvSpPr/>
      </dsp:nvSpPr>
      <dsp:spPr>
        <a:xfrm>
          <a:off x="4320579" y="4439749"/>
          <a:ext cx="1539478" cy="97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Examine autocorrelation and skewness</a:t>
          </a:r>
          <a:endParaRPr lang="en-US" sz="1500" kern="1200" dirty="0"/>
        </a:p>
      </dsp:txBody>
      <dsp:txXfrm>
        <a:off x="4349211" y="4468381"/>
        <a:ext cx="1482214" cy="920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8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6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5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9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9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6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2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4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4457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10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4283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40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3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1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1DA1D-C45A-4F5F-AF11-27F9E140CEDE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39297BB-E122-457B-A3AF-0D34B91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5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Transitions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Midterm Report</a:t>
            </a:r>
          </a:p>
          <a:p>
            <a:r>
              <a:rPr lang="en-US" dirty="0" smtClean="0"/>
              <a:t>Keith Heyde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9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640" y="494940"/>
            <a:ext cx="7924800" cy="59014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4032" y="6396419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Diks</a:t>
            </a:r>
            <a:r>
              <a:rPr lang="en-US" dirty="0" smtClean="0"/>
              <a:t> et al.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10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Critical Transitions?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4554" y="1765240"/>
            <a:ext cx="5479133" cy="4351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925" y="365125"/>
            <a:ext cx="3407468" cy="62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8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Warning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b="1" dirty="0" smtClean="0"/>
              <a:t>Critical Slowing</a:t>
            </a:r>
            <a:endParaRPr lang="en-US" b="1" dirty="0"/>
          </a:p>
          <a:p>
            <a:pPr marL="514350" indent="-514350">
              <a:buAutoNum type="arabicParenR"/>
            </a:pPr>
            <a:r>
              <a:rPr lang="en-US" b="1" dirty="0" smtClean="0"/>
              <a:t>Asymmetry of Fluctuation</a:t>
            </a:r>
          </a:p>
          <a:p>
            <a:pPr marL="514350" indent="-514350">
              <a:buAutoNum type="arabicParenR"/>
            </a:pPr>
            <a:r>
              <a:rPr lang="en-US" b="1" dirty="0" smtClean="0"/>
              <a:t>Flickering (with stochastic magnitude)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69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Critical Transitions: </a:t>
            </a:r>
            <a:r>
              <a:rPr lang="en-US" i="1" dirty="0" smtClean="0"/>
              <a:t>Case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Lake Eutrophication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022" y="1327531"/>
            <a:ext cx="4921250" cy="5158613"/>
          </a:xfrm>
          <a:prstGeom prst="rect">
            <a:avLst/>
          </a:prstGeom>
        </p:spPr>
      </p:pic>
      <p:pic>
        <p:nvPicPr>
          <p:cNvPr id="2050" name="Picture 2" descr="http://www.lakescientist.com/wp-content/uploads/2010/04/clip_image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178" y="2766440"/>
            <a:ext cx="5429250" cy="36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2384" y="6376416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Wang et al. 2012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4296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Slowing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8270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Slow Perturbation Recovery</a:t>
            </a:r>
          </a:p>
          <a:p>
            <a:pPr marL="0" indent="0">
              <a:buNone/>
            </a:pPr>
            <a:r>
              <a:rPr lang="en-US" dirty="0" smtClean="0"/>
              <a:t>Increased autocorrelation</a:t>
            </a:r>
          </a:p>
          <a:p>
            <a:pPr marL="0" indent="0">
              <a:buNone/>
            </a:pPr>
            <a:r>
              <a:rPr lang="en-US" dirty="0" smtClean="0"/>
              <a:t>Increased Variance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- The focus of my analysis thus far has been identifying critical slowing in certain metrics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06" y="456930"/>
            <a:ext cx="610489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8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Successful (Published)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562" y="1799746"/>
            <a:ext cx="4863861" cy="4635560"/>
          </a:xfrm>
        </p:spPr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Stock Market </a:t>
            </a:r>
            <a:r>
              <a:rPr lang="en-US" dirty="0" smtClean="0"/>
              <a:t>(mixed results)</a:t>
            </a:r>
          </a:p>
          <a:p>
            <a:pPr marL="0" indent="0">
              <a:buNone/>
            </a:pPr>
            <a:r>
              <a:rPr lang="en-US" b="1" dirty="0" smtClean="0"/>
              <a:t>Climate</a:t>
            </a:r>
            <a:r>
              <a:rPr lang="en-US" dirty="0" smtClean="0"/>
              <a:t> – Flickering and critical slowing at Younger </a:t>
            </a:r>
            <a:r>
              <a:rPr lang="en-US" dirty="0" err="1" smtClean="0"/>
              <a:t>Dryas</a:t>
            </a:r>
            <a:r>
              <a:rPr lang="en-US" dirty="0" smtClean="0"/>
              <a:t> Cold Period</a:t>
            </a:r>
          </a:p>
          <a:p>
            <a:pPr marL="0" indent="0">
              <a:buNone/>
            </a:pPr>
            <a:r>
              <a:rPr lang="en-US" b="1" dirty="0" smtClean="0"/>
              <a:t>Ecosystems-</a:t>
            </a:r>
            <a:r>
              <a:rPr lang="en-US" dirty="0" smtClean="0"/>
              <a:t> Vegetation and Desertification</a:t>
            </a:r>
          </a:p>
          <a:p>
            <a:pPr marL="0" indent="0">
              <a:buNone/>
            </a:pPr>
            <a:r>
              <a:rPr lang="en-US" b="1" dirty="0" err="1" smtClean="0"/>
              <a:t>Agri</a:t>
            </a:r>
            <a:r>
              <a:rPr lang="en-US" b="1" dirty="0" smtClean="0"/>
              <a:t>/Aquaculture</a:t>
            </a:r>
            <a:r>
              <a:rPr lang="en-US" dirty="0" smtClean="0"/>
              <a:t>- Fishing stocks</a:t>
            </a:r>
          </a:p>
          <a:p>
            <a:pPr marL="0" indent="0">
              <a:buNone/>
            </a:pPr>
            <a:r>
              <a:rPr lang="en-US" b="1" dirty="0" smtClean="0"/>
              <a:t>Neurological-</a:t>
            </a:r>
            <a:r>
              <a:rPr lang="en-US" dirty="0" smtClean="0"/>
              <a:t> Epilepsy/ Depression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939" y="1690688"/>
            <a:ext cx="6039749" cy="41752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6794" y="6065974"/>
            <a:ext cx="512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Leemput</a:t>
            </a:r>
            <a:r>
              <a:rPr lang="en-US" i="1" dirty="0" smtClean="0"/>
              <a:t> et al. 2013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5090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Pursued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65878909"/>
              </p:ext>
            </p:extLst>
          </p:nvPr>
        </p:nvGraphicFramePr>
        <p:xfrm>
          <a:off x="5784489" y="62027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25" y="1930400"/>
            <a:ext cx="7361017" cy="378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4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Pursued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3908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Splitting States</a:t>
            </a:r>
          </a:p>
          <a:p>
            <a:r>
              <a:rPr lang="en-US" dirty="0" smtClean="0"/>
              <a:t>Nationalization/Privatization of Industry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Mining in Chile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Oil Reserves in Latin America 	(country by country)</a:t>
            </a:r>
          </a:p>
          <a:p>
            <a:r>
              <a:rPr lang="en-US" dirty="0" smtClean="0"/>
              <a:t>Venture capital Investment patterns by industry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In all cases data was taken from The Economist (in turn taken from primary sources)</a:t>
            </a:r>
          </a:p>
        </p:txBody>
      </p:sp>
    </p:spTree>
    <p:extLst>
      <p:ext uri="{BB962C8B-B14F-4D97-AF65-F5344CB8AC3E}">
        <p14:creationId xmlns:p14="http://schemas.microsoft.com/office/powerpoint/2010/main" val="7677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Predicting Antibiotic Resistance</a:t>
            </a:r>
          </a:p>
          <a:p>
            <a:pPr marL="514350" indent="-514350">
              <a:buAutoNum type="arabicParenR"/>
            </a:pPr>
            <a:r>
              <a:rPr lang="en-US" dirty="0" smtClean="0"/>
              <a:t>Normal (mutation) Death Response</a:t>
            </a:r>
          </a:p>
          <a:p>
            <a:pPr marL="514350" indent="-514350">
              <a:buAutoNum type="arabicParenR"/>
            </a:pPr>
            <a:r>
              <a:rPr lang="en-US" dirty="0" smtClean="0"/>
              <a:t>Altruistic Death Response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1026" name="Picture 2" descr="An external file that holds a picture, illustration, etc.&#10;Object name is msb201339-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511" y="889075"/>
            <a:ext cx="4617289" cy="4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21902" y="6116128"/>
            <a:ext cx="4331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Yurtsev</a:t>
            </a:r>
            <a:r>
              <a:rPr lang="en-US" dirty="0" smtClean="0"/>
              <a:t> et al.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301" y="3549950"/>
            <a:ext cx="3992233" cy="303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5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 Cont..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89" y="1363886"/>
            <a:ext cx="6650427" cy="4858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1083" y="2500586"/>
            <a:ext cx="3426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Parameters: public good production (B2)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Multiple equilibria (including zero)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Sample data processing within MATLAB (autocorrelation and variance analysis)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16982" y="6346390"/>
            <a:ext cx="512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Tanouchi</a:t>
            </a:r>
            <a:r>
              <a:rPr lang="en-US" i="1" dirty="0" smtClean="0"/>
              <a:t> et al. 2012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631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a Great Day!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And thanks to Prof. Ross for all the help!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6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703</TotalTime>
  <Words>214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Critical Transitions</vt:lpstr>
      <vt:lpstr>PowerPoint Presentation</vt:lpstr>
      <vt:lpstr>What Are Critical Transitions?</vt:lpstr>
      <vt:lpstr>Early Warning Signs</vt:lpstr>
      <vt:lpstr>Predicting Critical Transitions: Case Study </vt:lpstr>
      <vt:lpstr>Critical Slowing</vt:lpstr>
      <vt:lpstr>Previous Successful (Published) Examples</vt:lpstr>
      <vt:lpstr>Methods Pursued</vt:lpstr>
      <vt:lpstr>Examples Pursued </vt:lpstr>
      <vt:lpstr>Moving forward:</vt:lpstr>
      <vt:lpstr>Moving Forward Cont..</vt:lpstr>
      <vt:lpstr>Have a Great Day!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Transitions</dc:title>
  <dc:creator>Keith Heyde</dc:creator>
  <cp:lastModifiedBy>Keith Heyde</cp:lastModifiedBy>
  <cp:revision>24</cp:revision>
  <dcterms:created xsi:type="dcterms:W3CDTF">2014-03-17T05:24:15Z</dcterms:created>
  <dcterms:modified xsi:type="dcterms:W3CDTF">2014-03-17T17:07:31Z</dcterms:modified>
</cp:coreProperties>
</file>